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8"/>
  </p:notesMasterIdLst>
  <p:sldIdLst>
    <p:sldId id="268" r:id="rId2"/>
    <p:sldId id="257" r:id="rId3"/>
    <p:sldId id="284" r:id="rId4"/>
    <p:sldId id="329" r:id="rId5"/>
    <p:sldId id="338" r:id="rId6"/>
    <p:sldId id="339" r:id="rId7"/>
    <p:sldId id="331" r:id="rId8"/>
    <p:sldId id="332" r:id="rId9"/>
    <p:sldId id="342" r:id="rId10"/>
    <p:sldId id="344" r:id="rId11"/>
    <p:sldId id="347" r:id="rId12"/>
    <p:sldId id="348" r:id="rId13"/>
    <p:sldId id="351" r:id="rId14"/>
    <p:sldId id="353" r:id="rId15"/>
    <p:sldId id="283" r:id="rId16"/>
    <p:sldId id="281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404"/>
    <p:restoredTop sz="96405"/>
  </p:normalViewPr>
  <p:slideViewPr>
    <p:cSldViewPr snapToGrid="0" snapToObjects="1">
      <p:cViewPr varScale="1">
        <p:scale>
          <a:sx n="126" d="100"/>
          <a:sy n="126" d="100"/>
        </p:scale>
        <p:origin x="33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9CD73A-8B1F-F148-B185-43FE162E716E}" type="datetimeFigureOut">
              <a:rPr lang="en-US" smtClean="0"/>
              <a:t>1/31/23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BB13D7-F232-214E-A240-6E0B8EB767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5592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21A1C-7C01-B74C-A231-68B68B6C8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CFD3A3-D548-E142-92AC-725A6ED411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AE0F4F-3B4E-3046-80AB-8B06A6CC0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6309E-9B2A-1B40-8582-B65E17D19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F2BF0-3200-374A-8F3A-47DC9E132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50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09396-0FDE-B24C-BBBB-83F97A1E7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3D797B-1092-DD45-BB4F-C2CEB18253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14D5D-3131-544D-8C49-8A42D1797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31579E-A633-E743-9594-8C4919E85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145BD-0556-E845-AE6B-92D2FBE51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71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BE47B-3E5F-5549-A278-C13BEFE588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F6882-0DDA-DF4F-85B2-115FB675A3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0B698F-3849-5C4C-B0E3-8551A7F06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41C78-FD0E-9D4E-A417-7C0FCE842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EC51CD-23E1-844E-8A87-0C0ED5F62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36372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966024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630908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946628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99451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206846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283640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347317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208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FB3C6-62FB-B548-B70C-55C2094B4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C28B4-1E92-C242-8661-BE3F021DBC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52E8D3-8F9A-B048-8BF2-E4FC787A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952CC4-8AB0-C440-B767-2BB60BF30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BCB38E-4687-634C-B402-8B26FEADA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9515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3779336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355485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19200" y="705805"/>
            <a:ext cx="9753600" cy="360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algn="l">
              <a:defRPr sz="2600" b="1" i="0" baseline="0">
                <a:solidFill>
                  <a:srgbClr val="0033CC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 algn="l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‹#›</a:t>
            </a:fld>
            <a:endParaRPr lang="en-US" sz="90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2741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8ECB7-E819-4343-B83D-0B271A1B59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FE686-4FDE-0843-8263-729695C5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62AC32-AA11-CD47-B525-6982BC6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A6623-CE78-654B-A243-EDFFCD74E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64434B-05F8-2043-9EB3-EC794CB7A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884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54BB2-B1F2-9249-A401-DB349B59B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32CF7-5F91-2043-BB3B-4541EC3E52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5E611-5EE0-0747-9705-63AC83D643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08BF0C-1643-7849-971B-29CF103D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A1ED8-D4DF-8A43-B2C7-DCDCBB18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08D839-4B26-664D-AF02-D7812F9EA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379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0D9584-ECB2-2B48-B0EA-464EBFE14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A2C528-77D3-1743-A95C-70C8691616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C5A77D0-0E57-B640-9F5F-72676EDB5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3AF406-836F-B842-A2C4-2547E13A35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EEA9A-0BEE-134F-9682-40D3892704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142041-96E8-2647-97BE-BE9B903E1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8EEC8F-462B-4849-9C0C-5F5926B1A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88A763-F1CB-FC4D-8122-5EBE9D9B4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64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5F04B-8287-8046-9B7D-F2C704F237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2455BB-DA3C-D84E-BDC9-FE478A6F9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FDEBA0-C5E4-9946-BDBB-5C83DAE32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1CA1A02-1DF2-8F41-9A32-35F921E89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72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828E6C-AB40-BA47-B6F8-B9DFBC236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2FAA88-0DB3-8443-B008-8AB6CD2E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C521E7-ED0C-7F4E-8AD6-BC98BBA43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97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2AA5E-FA43-C644-B236-7D5D21042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D2FC3-BC79-C140-9EEA-7021B3CDD5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57C59-4112-9743-9F82-9B6A1DC1CF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737AC7-C62C-F842-BC93-ECDDC5DAE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008813-E35D-3642-9F78-ADCFB55CC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1601D-7192-A546-8C0A-D4714CFA9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99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3CF06-2B1F-7A40-B6D2-E89F6C2880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E73517-B1DE-0D4A-AA61-A12F875F6A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BEB236-B0E2-9041-9B81-C5F59471C9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AA76A-EEDD-EF4B-AB64-FD243FA8A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118B0F-0CF7-7B46-876D-F54E15637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136E1F-C6CF-DE4D-82B1-1132273E7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072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FD8396-234A-FE43-A5B8-71E515354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15EB29-ED36-3849-A06A-D14C89C94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56BE6-CFE6-7943-9F1E-AF481CE41C4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7BC51-AE61-1740-ACDB-8EC1713A975D}" type="datetimeFigureOut">
              <a:rPr lang="en-US" smtClean="0"/>
              <a:t>1/31/23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F729C-CE91-0948-90D0-F5F92E26A3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1AA92F-FAF4-3446-BE3B-A7CC3CAE16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13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  <p:sldLayoutId id="2147483670" r:id="rId2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package" Target="../embeddings/Microsoft_Word_Document12.docx"/><Relationship Id="rId1" Type="http://schemas.openxmlformats.org/officeDocument/2006/relationships/slideLayout" Target="../slideLayouts/slideLayout18.xml"/><Relationship Id="rId5" Type="http://schemas.openxmlformats.org/officeDocument/2006/relationships/image" Target="../media/image14.emf"/><Relationship Id="rId4" Type="http://schemas.openxmlformats.org/officeDocument/2006/relationships/package" Target="../embeddings/Microsoft_Word_Document13.docx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5.emf"/><Relationship Id="rId2" Type="http://schemas.openxmlformats.org/officeDocument/2006/relationships/package" Target="../embeddings/Microsoft_Word_Document14.docx"/><Relationship Id="rId1" Type="http://schemas.openxmlformats.org/officeDocument/2006/relationships/slideLayout" Target="../slideLayouts/slideLayout19.xml"/><Relationship Id="rId5" Type="http://schemas.openxmlformats.org/officeDocument/2006/relationships/image" Target="../media/image16.emf"/><Relationship Id="rId4" Type="http://schemas.openxmlformats.org/officeDocument/2006/relationships/package" Target="../embeddings/Microsoft_Word_Document15.docx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7.emf"/><Relationship Id="rId2" Type="http://schemas.openxmlformats.org/officeDocument/2006/relationships/package" Target="../embeddings/Microsoft_Word_Document16.docx"/><Relationship Id="rId1" Type="http://schemas.openxmlformats.org/officeDocument/2006/relationships/slideLayout" Target="../slideLayouts/slideLayout20.xml"/><Relationship Id="rId5" Type="http://schemas.openxmlformats.org/officeDocument/2006/relationships/image" Target="../media/image18.emf"/><Relationship Id="rId4" Type="http://schemas.openxmlformats.org/officeDocument/2006/relationships/package" Target="../embeddings/Microsoft_Word_Document17.docx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9.emf"/><Relationship Id="rId2" Type="http://schemas.openxmlformats.org/officeDocument/2006/relationships/package" Target="../embeddings/Microsoft_Word_Document18.docx"/><Relationship Id="rId1" Type="http://schemas.openxmlformats.org/officeDocument/2006/relationships/slideLayout" Target="../slideLayouts/slideLayout21.xml"/><Relationship Id="rId5" Type="http://schemas.openxmlformats.org/officeDocument/2006/relationships/image" Target="../media/image20.emf"/><Relationship Id="rId4" Type="http://schemas.openxmlformats.org/officeDocument/2006/relationships/package" Target="../embeddings/Microsoft_Word_Document19.docx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1.emf"/><Relationship Id="rId2" Type="http://schemas.openxmlformats.org/officeDocument/2006/relationships/package" Target="../embeddings/Microsoft_Word_Document20.docx"/><Relationship Id="rId1" Type="http://schemas.openxmlformats.org/officeDocument/2006/relationships/slideLayout" Target="../slideLayouts/slideLayout22.xml"/><Relationship Id="rId5" Type="http://schemas.openxmlformats.org/officeDocument/2006/relationships/image" Target="../media/image22.emf"/><Relationship Id="rId4" Type="http://schemas.openxmlformats.org/officeDocument/2006/relationships/package" Target="../embeddings/Microsoft_Word_Document21.docx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package" Target="../embeddings/Microsoft_Word_Document.docx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Document1.docx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package" Target="../embeddings/Microsoft_Word_Document2.docx"/><Relationship Id="rId1" Type="http://schemas.openxmlformats.org/officeDocument/2006/relationships/slideLayout" Target="../slideLayouts/slideLayout15.xml"/><Relationship Id="rId5" Type="http://schemas.openxmlformats.org/officeDocument/2006/relationships/image" Target="../media/image4.emf"/><Relationship Id="rId4" Type="http://schemas.openxmlformats.org/officeDocument/2006/relationships/package" Target="../embeddings/Microsoft_Word_Document3.docx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package" Target="../embeddings/Microsoft_Word_Document4.docx"/><Relationship Id="rId1" Type="http://schemas.openxmlformats.org/officeDocument/2006/relationships/slideLayout" Target="../slideLayouts/slideLayout16.xml"/><Relationship Id="rId5" Type="http://schemas.openxmlformats.org/officeDocument/2006/relationships/image" Target="../media/image6.emf"/><Relationship Id="rId4" Type="http://schemas.openxmlformats.org/officeDocument/2006/relationships/package" Target="../embeddings/Microsoft_Word_Document5.docx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package" Target="../embeddings/Microsoft_Word_Document6.docx"/><Relationship Id="rId1" Type="http://schemas.openxmlformats.org/officeDocument/2006/relationships/slideLayout" Target="../slideLayouts/slideLayout13.xml"/><Relationship Id="rId5" Type="http://schemas.openxmlformats.org/officeDocument/2006/relationships/image" Target="../media/image8.emf"/><Relationship Id="rId4" Type="http://schemas.openxmlformats.org/officeDocument/2006/relationships/package" Target="../embeddings/Microsoft_Word_Document7.docx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package" Target="../embeddings/Microsoft_Word_Document8.docx"/><Relationship Id="rId1" Type="http://schemas.openxmlformats.org/officeDocument/2006/relationships/slideLayout" Target="../slideLayouts/slideLayout14.xml"/><Relationship Id="rId5" Type="http://schemas.openxmlformats.org/officeDocument/2006/relationships/image" Target="../media/image10.emf"/><Relationship Id="rId4" Type="http://schemas.openxmlformats.org/officeDocument/2006/relationships/package" Target="../embeddings/Microsoft_Word_Document9.docx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1.emf"/><Relationship Id="rId2" Type="http://schemas.openxmlformats.org/officeDocument/2006/relationships/package" Target="../embeddings/Microsoft_Word_Document10.docx"/><Relationship Id="rId1" Type="http://schemas.openxmlformats.org/officeDocument/2006/relationships/slideLayout" Target="../slideLayouts/slideLayout17.xml"/><Relationship Id="rId5" Type="http://schemas.openxmlformats.org/officeDocument/2006/relationships/image" Target="../media/image12.emf"/><Relationship Id="rId4" Type="http://schemas.openxmlformats.org/officeDocument/2006/relationships/package" Target="../embeddings/Microsoft_Word_Document11.doc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F43C4-115A-7347-BC48-E663BE0EDC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ITIS 3135 Web Application Design and Development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90205E-FCCA-D74A-B0FC-41EC91B0E7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Week 4 Session 1</a:t>
            </a:r>
          </a:p>
        </p:txBody>
      </p:sp>
    </p:spTree>
    <p:extLst>
      <p:ext uri="{BB962C8B-B14F-4D97-AF65-F5344CB8AC3E}">
        <p14:creationId xmlns:p14="http://schemas.microsoft.com/office/powerpoint/2010/main" val="2890205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10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1"/>
          <a:ext cx="7301323" cy="61715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617513" progId="Word.Document.12">
                  <p:embed/>
                </p:oleObj>
              </mc:Choice>
              <mc:Fallback>
                <p:oleObj name="Document" r:id="rId2" imgW="7301323" imgH="617513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1"/>
                        <a:ext cx="7301323" cy="61715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1855636"/>
              </p:ext>
            </p:extLst>
          </p:nvPr>
        </p:nvGraphicFramePr>
        <p:xfrm>
          <a:off x="2438401" y="1143000"/>
          <a:ext cx="7301323" cy="115977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1159772" progId="Word.Document.12">
                  <p:embed/>
                </p:oleObj>
              </mc:Choice>
              <mc:Fallback>
                <p:oleObj name="Document" r:id="rId4" imgW="7301323" imgH="1159772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115977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1423F9E7-B057-FEA4-D8C1-1930239818AD}"/>
              </a:ext>
            </a:extLst>
          </p:cNvPr>
          <p:cNvCxnSpPr>
            <a:cxnSpLocks/>
          </p:cNvCxnSpPr>
          <p:nvPr/>
        </p:nvCxnSpPr>
        <p:spPr>
          <a:xfrm>
            <a:off x="3759200" y="1473200"/>
            <a:ext cx="2329862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B5B1FE5-4EF8-F47B-FD41-CA3A889D71DA}"/>
              </a:ext>
            </a:extLst>
          </p:cNvPr>
          <p:cNvCxnSpPr>
            <a:cxnSpLocks/>
          </p:cNvCxnSpPr>
          <p:nvPr/>
        </p:nvCxnSpPr>
        <p:spPr>
          <a:xfrm>
            <a:off x="6969760" y="2194560"/>
            <a:ext cx="177800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846063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11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1"/>
          <a:ext cx="7301323" cy="61715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617513" progId="Word.Document.12">
                  <p:embed/>
                </p:oleObj>
              </mc:Choice>
              <mc:Fallback>
                <p:oleObj name="Document" r:id="rId2" imgW="7301323" imgH="617513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1"/>
                        <a:ext cx="7301323" cy="61715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0"/>
          <a:ext cx="7301323" cy="242252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2422524" progId="Word.Document.12">
                  <p:embed/>
                </p:oleObj>
              </mc:Choice>
              <mc:Fallback>
                <p:oleObj name="Document" r:id="rId4" imgW="7301323" imgH="2422524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242252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7F2B82BF-6A74-080F-B9CF-20A01EAA9AA1}"/>
              </a:ext>
            </a:extLst>
          </p:cNvPr>
          <p:cNvCxnSpPr>
            <a:cxnSpLocks/>
          </p:cNvCxnSpPr>
          <p:nvPr/>
        </p:nvCxnSpPr>
        <p:spPr>
          <a:xfrm>
            <a:off x="2778760" y="1473200"/>
            <a:ext cx="10515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F44C97F4-3C34-4BBD-7F0B-926D530661D2}"/>
              </a:ext>
            </a:extLst>
          </p:cNvPr>
          <p:cNvCxnSpPr>
            <a:cxnSpLocks/>
          </p:cNvCxnSpPr>
          <p:nvPr/>
        </p:nvCxnSpPr>
        <p:spPr>
          <a:xfrm>
            <a:off x="2763520" y="2133600"/>
            <a:ext cx="106680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FAB6D962-1CDA-2D26-7D6A-EC92A822BB81}"/>
              </a:ext>
            </a:extLst>
          </p:cNvPr>
          <p:cNvCxnSpPr>
            <a:cxnSpLocks/>
          </p:cNvCxnSpPr>
          <p:nvPr/>
        </p:nvCxnSpPr>
        <p:spPr>
          <a:xfrm>
            <a:off x="2746669" y="2550160"/>
            <a:ext cx="1083651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2D4160E-0270-D143-D779-3E508486A2B2}"/>
              </a:ext>
            </a:extLst>
          </p:cNvPr>
          <p:cNvCxnSpPr>
            <a:cxnSpLocks/>
          </p:cNvCxnSpPr>
          <p:nvPr/>
        </p:nvCxnSpPr>
        <p:spPr>
          <a:xfrm>
            <a:off x="2763520" y="3220720"/>
            <a:ext cx="99568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18529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12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0"/>
          <a:ext cx="7301323" cy="387467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3874670" progId="Word.Document.12">
                  <p:embed/>
                </p:oleObj>
              </mc:Choice>
              <mc:Fallback>
                <p:oleObj name="Document" r:id="rId4" imgW="7301323" imgH="3874670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387467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A80E745E-6D12-A0CB-AC26-6B6E4464DD95}"/>
              </a:ext>
            </a:extLst>
          </p:cNvPr>
          <p:cNvCxnSpPr>
            <a:cxnSpLocks/>
          </p:cNvCxnSpPr>
          <p:nvPr/>
        </p:nvCxnSpPr>
        <p:spPr>
          <a:xfrm>
            <a:off x="6553200" y="1483360"/>
            <a:ext cx="151384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89F2789C-2827-57F2-1757-AB0BD3A1ACEF}"/>
              </a:ext>
            </a:extLst>
          </p:cNvPr>
          <p:cNvCxnSpPr>
            <a:cxnSpLocks/>
          </p:cNvCxnSpPr>
          <p:nvPr/>
        </p:nvCxnSpPr>
        <p:spPr>
          <a:xfrm>
            <a:off x="3230880" y="2905760"/>
            <a:ext cx="31597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9085342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13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0"/>
          <a:ext cx="7301323" cy="426102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4261020" progId="Word.Document.12">
                  <p:embed/>
                </p:oleObj>
              </mc:Choice>
              <mc:Fallback>
                <p:oleObj name="Document" r:id="rId4" imgW="7301323" imgH="4261020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426102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8980F84D-6D04-4E81-E476-2A214B71DEC8}"/>
              </a:ext>
            </a:extLst>
          </p:cNvPr>
          <p:cNvCxnSpPr>
            <a:cxnSpLocks/>
          </p:cNvCxnSpPr>
          <p:nvPr/>
        </p:nvCxnSpPr>
        <p:spPr>
          <a:xfrm>
            <a:off x="3251200" y="2926080"/>
            <a:ext cx="31597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502001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14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0"/>
          <a:ext cx="7301323" cy="213051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2130510" progId="Word.Document.12">
                  <p:embed/>
                </p:oleObj>
              </mc:Choice>
              <mc:Fallback>
                <p:oleObj name="Document" r:id="rId4" imgW="7301323" imgH="2130510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213051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F576FAB9-32C6-8B92-A4F1-4DB0CF757EC1}"/>
              </a:ext>
            </a:extLst>
          </p:cNvPr>
          <p:cNvCxnSpPr>
            <a:cxnSpLocks/>
          </p:cNvCxnSpPr>
          <p:nvPr/>
        </p:nvCxnSpPr>
        <p:spPr>
          <a:xfrm>
            <a:off x="2773680" y="2113280"/>
            <a:ext cx="324104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BE0C9A7A-C705-69EA-DDF2-B9AF676842F3}"/>
              </a:ext>
            </a:extLst>
          </p:cNvPr>
          <p:cNvCxnSpPr>
            <a:cxnSpLocks/>
          </p:cNvCxnSpPr>
          <p:nvPr/>
        </p:nvCxnSpPr>
        <p:spPr>
          <a:xfrm>
            <a:off x="2773680" y="3194220"/>
            <a:ext cx="537972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155232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47B9DF-4AEA-064F-8CC1-48482C6C45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Software development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CABB97-AF01-4844-B708-8CA6EB711A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Agile development</a:t>
            </a:r>
          </a:p>
          <a:p>
            <a:pPr lvl="1"/>
            <a:r>
              <a:rPr lang="en-US" dirty="0"/>
              <a:t>Long term planning</a:t>
            </a:r>
          </a:p>
          <a:p>
            <a:pPr lvl="1"/>
            <a:r>
              <a:rPr lang="en-US" dirty="0"/>
              <a:t>Short term delivery (testing)</a:t>
            </a:r>
          </a:p>
          <a:p>
            <a:r>
              <a:rPr lang="en-US" dirty="0"/>
              <a:t>Developer’s Log</a:t>
            </a:r>
          </a:p>
          <a:p>
            <a:pPr lvl="1"/>
            <a:r>
              <a:rPr lang="en-US" dirty="0"/>
              <a:t>Chronological</a:t>
            </a:r>
          </a:p>
          <a:p>
            <a:pPr lvl="1"/>
            <a:r>
              <a:rPr lang="en-US" dirty="0"/>
              <a:t>All decisions</a:t>
            </a:r>
          </a:p>
          <a:p>
            <a:pPr lvl="1"/>
            <a:r>
              <a:rPr lang="en-US" dirty="0"/>
              <a:t>All issues and solutions</a:t>
            </a:r>
          </a:p>
          <a:p>
            <a:pPr marL="457200" lvl="1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013800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93553A-AB36-A241-AB19-DBEECABD6E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B17EC4-DF77-1F49-8CF1-6D380AD5B0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Javascript</a:t>
            </a:r>
            <a:r>
              <a:rPr lang="en-US" dirty="0"/>
              <a:t> basics </a:t>
            </a:r>
          </a:p>
          <a:p>
            <a:pPr lvl="1"/>
            <a:r>
              <a:rPr lang="en-US" dirty="0"/>
              <a:t>Case sensitive</a:t>
            </a:r>
          </a:p>
          <a:p>
            <a:pPr lvl="1"/>
            <a:r>
              <a:rPr lang="en-US" dirty="0"/>
              <a:t>Variable scope</a:t>
            </a:r>
          </a:p>
          <a:p>
            <a:pPr lvl="1"/>
            <a:r>
              <a:rPr lang="en-US" dirty="0"/>
              <a:t>Function definition</a:t>
            </a:r>
          </a:p>
          <a:p>
            <a:r>
              <a:rPr lang="en-US" dirty="0"/>
              <a:t>Adding scripts to HTML</a:t>
            </a:r>
          </a:p>
          <a:p>
            <a:r>
              <a:rPr lang="en-US" dirty="0"/>
              <a:t>Web design guidelines</a:t>
            </a:r>
          </a:p>
          <a:p>
            <a:r>
              <a:rPr lang="en-US" dirty="0"/>
              <a:t>Work on the Project!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3096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221C01-6C5F-8F49-8549-0A30BB8EBE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009467-BF6C-E84C-B3A4-2F9CE8B772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Issues?</a:t>
            </a:r>
          </a:p>
          <a:p>
            <a:r>
              <a:rPr lang="en-US" dirty="0"/>
              <a:t>Suggestions?</a:t>
            </a:r>
          </a:p>
          <a:p>
            <a:r>
              <a:rPr lang="en-US" dirty="0"/>
              <a:t>Drop one late penalty </a:t>
            </a:r>
          </a:p>
          <a:p>
            <a:pPr lvl="1"/>
            <a:r>
              <a:rPr lang="en-US" dirty="0"/>
              <a:t>no excuse extension – just let me or the TA know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5104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841051-F157-A446-AC82-B540487870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Project – Assignment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8B0884-5E9A-AE4C-9A8D-B34FDB8AE4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Due this Sunday</a:t>
            </a:r>
          </a:p>
          <a:p>
            <a:r>
              <a:rPr lang="en-US" dirty="0"/>
              <a:t>No class on Thursday – Come if you have questions (office hour)</a:t>
            </a:r>
          </a:p>
          <a:p>
            <a:pPr lvl="1"/>
            <a:r>
              <a:rPr lang="en-US" dirty="0"/>
              <a:t>Work on the Project!</a:t>
            </a:r>
          </a:p>
          <a:p>
            <a:endParaRPr lang="en-US" dirty="0"/>
          </a:p>
          <a:p>
            <a:r>
              <a:rPr lang="en-US" dirty="0"/>
              <a:t>A quick poll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25859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4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0" y="1146175"/>
          <a:ext cx="7245350" cy="20097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2037253" progId="Word.Document.12">
                  <p:embed/>
                </p:oleObj>
              </mc:Choice>
              <mc:Fallback>
                <p:oleObj name="Document" r:id="rId4" imgW="7301323" imgH="2037253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0" y="1146175"/>
                        <a:ext cx="7245350" cy="20097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Oval 1">
            <a:extLst>
              <a:ext uri="{FF2B5EF4-FFF2-40B4-BE49-F238E27FC236}">
                <a16:creationId xmlns:a16="http://schemas.microsoft.com/office/drawing/2014/main" id="{00855B53-D33E-0F26-7EF9-D27D9D21434B}"/>
              </a:ext>
            </a:extLst>
          </p:cNvPr>
          <p:cNvSpPr/>
          <p:nvPr/>
        </p:nvSpPr>
        <p:spPr>
          <a:xfrm>
            <a:off x="4419600" y="1112478"/>
            <a:ext cx="2113280" cy="42672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848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5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50907138"/>
              </p:ext>
            </p:extLst>
          </p:nvPr>
        </p:nvGraphicFramePr>
        <p:xfrm>
          <a:off x="2438401" y="685801"/>
          <a:ext cx="7301323" cy="96785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968577" progId="Word.Document.12">
                  <p:embed/>
                </p:oleObj>
              </mc:Choice>
              <mc:Fallback>
                <p:oleObj name="Document" r:id="rId2" imgW="7301323" imgH="968577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1"/>
                        <a:ext cx="7301323" cy="96785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89571982"/>
              </p:ext>
            </p:extLst>
          </p:nvPr>
        </p:nvGraphicFramePr>
        <p:xfrm>
          <a:off x="2438401" y="1447800"/>
          <a:ext cx="7301323" cy="403922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4039220" progId="Word.Document.12">
                  <p:embed/>
                </p:oleObj>
              </mc:Choice>
              <mc:Fallback>
                <p:oleObj name="Document" r:id="rId4" imgW="7301323" imgH="4039220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447800"/>
                        <a:ext cx="7301323" cy="403922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Oval 1">
            <a:extLst>
              <a:ext uri="{FF2B5EF4-FFF2-40B4-BE49-F238E27FC236}">
                <a16:creationId xmlns:a16="http://schemas.microsoft.com/office/drawing/2014/main" id="{80A2C045-839C-7388-E4D3-42CE4EB6EA4B}"/>
              </a:ext>
            </a:extLst>
          </p:cNvPr>
          <p:cNvSpPr/>
          <p:nvPr/>
        </p:nvSpPr>
        <p:spPr>
          <a:xfrm>
            <a:off x="2524760" y="2733040"/>
            <a:ext cx="2453640" cy="42672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84678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6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77738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777382" progId="Word.Document.12">
                  <p:embed/>
                </p:oleObj>
              </mc:Choice>
              <mc:Fallback>
                <p:oleObj name="Document" r:id="rId2" imgW="7301323" imgH="777382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77738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447801"/>
          <a:ext cx="7301323" cy="16130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1613095" progId="Word.Document.12">
                  <p:embed/>
                </p:oleObj>
              </mc:Choice>
              <mc:Fallback>
                <p:oleObj name="Document" r:id="rId4" imgW="7301323" imgH="1613095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447801"/>
                        <a:ext cx="7301323" cy="161309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3289232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7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1"/>
          <a:ext cx="7301323" cy="61715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617513" progId="Word.Document.12">
                  <p:embed/>
                </p:oleObj>
              </mc:Choice>
              <mc:Fallback>
                <p:oleObj name="Document" r:id="rId2" imgW="7301323" imgH="617513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1"/>
                        <a:ext cx="7301323" cy="61715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3022361"/>
              </p:ext>
            </p:extLst>
          </p:nvPr>
        </p:nvGraphicFramePr>
        <p:xfrm>
          <a:off x="2438401" y="1143000"/>
          <a:ext cx="7301323" cy="280923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2809234" progId="Word.Document.12">
                  <p:embed/>
                </p:oleObj>
              </mc:Choice>
              <mc:Fallback>
                <p:oleObj name="Document" r:id="rId4" imgW="7301323" imgH="2809234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0"/>
                        <a:ext cx="7301323" cy="280923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Oval 1">
            <a:extLst>
              <a:ext uri="{FF2B5EF4-FFF2-40B4-BE49-F238E27FC236}">
                <a16:creationId xmlns:a16="http://schemas.microsoft.com/office/drawing/2014/main" id="{8B4106A7-6C5E-C53F-4FC3-1EB3CE2640E4}"/>
              </a:ext>
            </a:extLst>
          </p:cNvPr>
          <p:cNvSpPr/>
          <p:nvPr/>
        </p:nvSpPr>
        <p:spPr>
          <a:xfrm>
            <a:off x="5212080" y="1089594"/>
            <a:ext cx="4124960" cy="42672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273D6CB9-0609-FC35-5E41-394521472BBF}"/>
              </a:ext>
            </a:extLst>
          </p:cNvPr>
          <p:cNvSpPr/>
          <p:nvPr/>
        </p:nvSpPr>
        <p:spPr>
          <a:xfrm>
            <a:off x="4937760" y="2931118"/>
            <a:ext cx="4521200" cy="42672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0281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8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1"/>
          <a:ext cx="7301323" cy="231954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2319545" progId="Word.Document.12">
                  <p:embed/>
                </p:oleObj>
              </mc:Choice>
              <mc:Fallback>
                <p:oleObj name="Document" r:id="rId4" imgW="7301323" imgH="2319545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1"/>
                        <a:ext cx="7301323" cy="231954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403F0481-B37C-71EE-CE26-B7F6C01527D8}"/>
              </a:ext>
            </a:extLst>
          </p:cNvPr>
          <p:cNvCxnSpPr>
            <a:cxnSpLocks/>
          </p:cNvCxnSpPr>
          <p:nvPr/>
        </p:nvCxnSpPr>
        <p:spPr>
          <a:xfrm>
            <a:off x="2794000" y="1452880"/>
            <a:ext cx="31089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6474281F-005B-808E-0CD7-A07E2E05075A}"/>
              </a:ext>
            </a:extLst>
          </p:cNvPr>
          <p:cNvCxnSpPr>
            <a:cxnSpLocks/>
          </p:cNvCxnSpPr>
          <p:nvPr/>
        </p:nvCxnSpPr>
        <p:spPr>
          <a:xfrm>
            <a:off x="2794000" y="1838960"/>
            <a:ext cx="68072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5E54CDB-EFD2-D73C-98A7-E797EA256A44}"/>
              </a:ext>
            </a:extLst>
          </p:cNvPr>
          <p:cNvCxnSpPr>
            <a:cxnSpLocks/>
          </p:cNvCxnSpPr>
          <p:nvPr/>
        </p:nvCxnSpPr>
        <p:spPr>
          <a:xfrm>
            <a:off x="3581400" y="2255520"/>
            <a:ext cx="8991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E5FAA3D-F05A-EA96-9E75-B6A38A50082E}"/>
              </a:ext>
            </a:extLst>
          </p:cNvPr>
          <p:cNvCxnSpPr>
            <a:cxnSpLocks/>
          </p:cNvCxnSpPr>
          <p:nvPr/>
        </p:nvCxnSpPr>
        <p:spPr>
          <a:xfrm>
            <a:off x="2794000" y="2621280"/>
            <a:ext cx="96520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975091A-E61D-438F-71DD-985B5136E8F8}"/>
              </a:ext>
            </a:extLst>
          </p:cNvPr>
          <p:cNvCxnSpPr>
            <a:cxnSpLocks/>
          </p:cNvCxnSpPr>
          <p:nvPr/>
        </p:nvCxnSpPr>
        <p:spPr>
          <a:xfrm>
            <a:off x="4653280" y="3429000"/>
            <a:ext cx="443992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5B362332-473C-C4A5-E61A-1DC101E7A5A0}"/>
              </a:ext>
            </a:extLst>
          </p:cNvPr>
          <p:cNvCxnSpPr>
            <a:cxnSpLocks/>
          </p:cNvCxnSpPr>
          <p:nvPr/>
        </p:nvCxnSpPr>
        <p:spPr>
          <a:xfrm>
            <a:off x="4480560" y="2987040"/>
            <a:ext cx="41656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397354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Murach's HTML5 and CSS3 (3rd Ed.), C18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© 2015, Mike Murach &amp; Associates, Inc.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/>
          </a:p>
          <a:p>
            <a:pPr algn="r">
              <a:defRPr/>
            </a:pPr>
            <a:r>
              <a:rPr lang="en-US" sz="900">
                <a:latin typeface="Arial Narrow" pitchFamily="34" charset="0"/>
              </a:rPr>
              <a:t>Slide </a:t>
            </a:r>
            <a:fld id="{5ECE9829-65B2-40C6-AEFF-7C648FF56A9C}" type="slidenum">
              <a:rPr lang="en-US" sz="900">
                <a:latin typeface="Arial Narrow" pitchFamily="34" charset="0"/>
              </a:rPr>
              <a:pPr algn="r">
                <a:defRPr/>
              </a:pPr>
              <a:t>9</a:t>
            </a:fld>
            <a:endParaRPr lang="en-US" sz="900">
              <a:latin typeface="Arial Narrow" pitchFamily="34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2438401" y="685800"/>
          <a:ext cx="7301323" cy="4266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7301323" imgH="426678" progId="Word.Document.12">
                  <p:embed/>
                </p:oleObj>
              </mc:Choice>
              <mc:Fallback>
                <p:oleObj name="Document" r:id="rId2" imgW="7301323" imgH="426678" progId="Word.Document.12">
                  <p:embed/>
                  <p:pic>
                    <p:nvPicPr>
                      <p:cNvPr id="6" name="Object 5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8401" y="685800"/>
                        <a:ext cx="7301323" cy="4266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438401" y="1143001"/>
          <a:ext cx="7301323" cy="174415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4" imgW="7301323" imgH="1744159" progId="Word.Document.12">
                  <p:embed/>
                </p:oleObj>
              </mc:Choice>
              <mc:Fallback>
                <p:oleObj name="Document" r:id="rId4" imgW="7301323" imgH="1744159" progId="Word.Document.12">
                  <p:embed/>
                  <p:pic>
                    <p:nvPicPr>
                      <p:cNvPr id="7" name="Object 6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438401" y="1143001"/>
                        <a:ext cx="7301323" cy="174415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B881E0EA-0675-6F49-36F2-175D48CBCE14}"/>
              </a:ext>
            </a:extLst>
          </p:cNvPr>
          <p:cNvCxnSpPr>
            <a:cxnSpLocks/>
          </p:cNvCxnSpPr>
          <p:nvPr/>
        </p:nvCxnSpPr>
        <p:spPr>
          <a:xfrm>
            <a:off x="4175760" y="1473200"/>
            <a:ext cx="115824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53F6DDEA-F98D-A23D-50E2-9293A88A2781}"/>
              </a:ext>
            </a:extLst>
          </p:cNvPr>
          <p:cNvCxnSpPr>
            <a:cxnSpLocks/>
          </p:cNvCxnSpPr>
          <p:nvPr/>
        </p:nvCxnSpPr>
        <p:spPr>
          <a:xfrm>
            <a:off x="3596640" y="2529840"/>
            <a:ext cx="1310640" cy="0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932730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21844</TotalTime>
  <Words>334</Words>
  <Application>Microsoft Macintosh PowerPoint</Application>
  <PresentationFormat>Widescreen</PresentationFormat>
  <Paragraphs>73</Paragraphs>
  <Slides>16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3" baseType="lpstr">
      <vt:lpstr>Arial</vt:lpstr>
      <vt:lpstr>Arial Narrow</vt:lpstr>
      <vt:lpstr>Calibri</vt:lpstr>
      <vt:lpstr>Calibri Light</vt:lpstr>
      <vt:lpstr>Times New Roman</vt:lpstr>
      <vt:lpstr>Office Theme</vt:lpstr>
      <vt:lpstr>Document</vt:lpstr>
      <vt:lpstr>ITIS 3135 Web Application Design and Development </vt:lpstr>
      <vt:lpstr>Questions</vt:lpstr>
      <vt:lpstr>Project – Assignment 1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Software development</vt:lpstr>
      <vt:lpstr>Summary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ITIS 3135 Web Application Design and Development </dc:title>
  <dc:creator>Yaorong Ge</dc:creator>
  <cp:lastModifiedBy>Yaorong Ge</cp:lastModifiedBy>
  <cp:revision>31</cp:revision>
  <dcterms:created xsi:type="dcterms:W3CDTF">2022-01-13T19:38:12Z</dcterms:created>
  <dcterms:modified xsi:type="dcterms:W3CDTF">2023-01-31T18:54:03Z</dcterms:modified>
</cp:coreProperties>
</file>

<file path=docProps/thumbnail.jpeg>
</file>