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8" r:id="rId2"/>
    <p:sldId id="257" r:id="rId3"/>
    <p:sldId id="308" r:id="rId4"/>
    <p:sldId id="309" r:id="rId5"/>
    <p:sldId id="310" r:id="rId6"/>
    <p:sldId id="302" r:id="rId7"/>
    <p:sldId id="301" r:id="rId8"/>
    <p:sldId id="295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160"/>
    <p:restoredTop sz="96405"/>
  </p:normalViewPr>
  <p:slideViewPr>
    <p:cSldViewPr snapToGrid="0" snapToObjects="1">
      <p:cViewPr varScale="1">
        <p:scale>
          <a:sx n="102" d="100"/>
          <a:sy n="102" d="100"/>
        </p:scale>
        <p:origin x="968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821A1C-7C01-B74C-A231-68B68B6C844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CFD3A3-D548-E142-92AC-725A6ED4112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AE0F4F-3B4E-3046-80AB-8B06A6CC00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E6309E-9B2A-1B40-8582-B65E17D19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DF2BF0-3200-374A-8F3A-47DC9E1327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85046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009396-0FDE-B24C-BBBB-83F97A1E70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3D797B-1092-DD45-BB4F-C2CEB18253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A14D5D-3131-544D-8C49-8A42D1797C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31579E-A633-E743-9594-8C4919E85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C145BD-0556-E845-AE6B-92D2FBE511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711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0ABE47B-3E5F-5549-A278-C13BEFE5880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DF6882-0DDA-DF4F-85B2-115FB675A3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0B698F-3849-5C4C-B0E3-8551A7F067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A41C78-FD0E-9D4E-A417-7C0FCE8426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EC51CD-23E1-844E-8A87-0C0ED5F622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1363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0FB3C6-62FB-B548-B70C-55C2094B42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6C28B4-1E92-C242-8661-BE3F021DBC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52E8D3-8F9A-B048-8BF2-E4FC787AE6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952CC4-8AB0-C440-B767-2BB60BF30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BCB38E-4687-634C-B402-8B26FEADAA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595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48ECB7-E819-4343-B83D-0B271A1B59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3FE686-4FDE-0843-8263-729695C5CC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62AC32-AA11-CD47-B525-6982BC6FFB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3A6623-CE78-654B-A243-EDFFCD74EC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64434B-05F8-2043-9EB3-EC794CB7A5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68842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54BB2-B1F2-9249-A401-DB349B59B7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B32CF7-5F91-2043-BB3B-4541EC3E52D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05E611-5EE0-0747-9705-63AC83D6438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508BF0C-1643-7849-971B-29CF103D2B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9A1ED8-D4DF-8A43-B2C7-DCDCBB182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108D839-4B26-664D-AF02-D7812F9EAE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3793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0D9584-ECB2-2B48-B0EA-464EBFE149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A2C528-77D3-1743-A95C-70C8691616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C5A77D0-0E57-B640-9F5F-72676EDB5C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3AF406-836F-B842-A2C4-2547E13A35B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EEA9A-0BEE-134F-9682-40D3892704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3142041-96E8-2647-97BE-BE9B903E1A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18EEC8F-462B-4849-9C0C-5F5926B1A2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F88A763-F1CB-FC4D-8122-5EBE9D9B42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3647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35F04B-8287-8046-9B7D-F2C704F237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A2455BB-DA3C-D84E-BDC9-FE478A6F98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AFDEBA0-C5E4-9946-BDBB-5C83DAE32C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1CA1A02-1DF2-8F41-9A32-35F921E89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972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828E6C-AB40-BA47-B6F8-B9DFBC236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92FAA88-0DB3-8443-B008-8AB6CD2ED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EC521E7-ED0C-7F4E-8AD6-BC98BBA430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0973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D2AA5E-FA43-C644-B236-7D5D210424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6D2FC3-BC79-C140-9EEA-7021B3CDD5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5057C59-4112-9743-9F82-9B6A1DC1CF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9737AC7-C62C-F842-BC93-ECDDC5DAE2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A008813-E35D-3642-9F78-ADCFB55CC8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A1601D-7192-A546-8C0A-D4714CFA90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1992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A3CF06-2B1F-7A40-B6D2-E89F6C2880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E73517-B1DE-0D4A-AA61-A12F875F6AC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BEB236-B0E2-9041-9B81-C5F59471C9B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FAA76A-EEDD-EF4B-AB64-FD243FA8A3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118B0F-0CF7-7B46-876D-F54E15637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5136E1F-C6CF-DE4D-82B1-1132273E79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072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AFD8396-234A-FE43-A5B8-71E5153540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415EB29-ED36-3849-A06A-D14C89C947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056BE6-CFE6-7943-9F1E-AF481CE41C4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8F729C-CE91-0948-90D0-F5F92E26A33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1AA92F-FAF4-3446-BE3B-A7CC3CAE16A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9713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7F43C4-115A-7347-BC48-E663BE0EDC3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ITIS 3135 Web Application Design and Development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490205E-FCCA-D74A-B0FC-41EC91B0E76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Week 3 Tuesday</a:t>
            </a:r>
          </a:p>
        </p:txBody>
      </p:sp>
    </p:spTree>
    <p:extLst>
      <p:ext uri="{BB962C8B-B14F-4D97-AF65-F5344CB8AC3E}">
        <p14:creationId xmlns:p14="http://schemas.microsoft.com/office/powerpoint/2010/main" val="28902057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221C01-6C5F-8F49-8549-0A30BB8EBE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009467-BF6C-E84C-B3A4-2F9CE8B772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General questions</a:t>
            </a:r>
          </a:p>
          <a:p>
            <a:r>
              <a:rPr lang="en-US" dirty="0"/>
              <a:t>Project Assignment 1?</a:t>
            </a:r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51041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E3D25C-C218-9984-A07A-8AF6846CCB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Discussions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5E4A8C-DD7E-92EE-468E-A004F1FC90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Compare a Web Browser (e.g. Chrome) and Microsoft Word</a:t>
            </a:r>
          </a:p>
          <a:p>
            <a:pPr lvl="1"/>
            <a:r>
              <a:rPr lang="en-US" dirty="0"/>
              <a:t>Similarity</a:t>
            </a:r>
          </a:p>
          <a:p>
            <a:pPr lvl="1"/>
            <a:r>
              <a:rPr lang="en-US" dirty="0"/>
              <a:t>Difference</a:t>
            </a:r>
          </a:p>
          <a:p>
            <a:r>
              <a:rPr lang="en-US" dirty="0"/>
              <a:t>Compare loading a web application (e.g. </a:t>
            </a:r>
            <a:r>
              <a:rPr lang="en-US" dirty="0" err="1"/>
              <a:t>tiny.html</a:t>
            </a:r>
            <a:r>
              <a:rPr lang="en-US" dirty="0"/>
              <a:t>)</a:t>
            </a:r>
          </a:p>
          <a:p>
            <a:pPr lvl="1"/>
            <a:r>
              <a:rPr lang="en-US" dirty="0"/>
              <a:t>From a preview extension in </a:t>
            </a:r>
            <a:r>
              <a:rPr lang="en-US" dirty="0" err="1"/>
              <a:t>VSCode</a:t>
            </a:r>
            <a:endParaRPr lang="en-US" dirty="0"/>
          </a:p>
          <a:p>
            <a:pPr lvl="1"/>
            <a:r>
              <a:rPr lang="en-US" dirty="0"/>
              <a:t>From a web server (e.g. </a:t>
            </a:r>
            <a:r>
              <a:rPr lang="en-US" dirty="0" err="1"/>
              <a:t>webpages.charlotte.edu</a:t>
            </a:r>
            <a:r>
              <a:rPr lang="en-US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7770317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F5EC66-B9E2-D444-7F4F-F8035EC8AA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Chrome vs. Word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02ECB6-D726-98B0-D6DC-994DE0BF4E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Similarity</a:t>
            </a:r>
          </a:p>
          <a:p>
            <a:pPr lvl="1"/>
            <a:r>
              <a:rPr lang="en-US" dirty="0"/>
              <a:t>Software programs stored in local disks</a:t>
            </a:r>
          </a:p>
          <a:p>
            <a:pPr lvl="1"/>
            <a:r>
              <a:rPr lang="en-US" dirty="0"/>
              <a:t>Loaded into memory and run by the operating system</a:t>
            </a:r>
          </a:p>
          <a:p>
            <a:pPr lvl="1"/>
            <a:r>
              <a:rPr lang="en-US" dirty="0"/>
              <a:t>Handle user input </a:t>
            </a:r>
          </a:p>
          <a:p>
            <a:pPr lvl="1"/>
            <a:r>
              <a:rPr lang="en-US" dirty="0"/>
              <a:t>Display text, image, and video contents</a:t>
            </a:r>
          </a:p>
          <a:p>
            <a:pPr lvl="1"/>
            <a:r>
              <a:rPr lang="en-US" dirty="0"/>
              <a:t>Provide sophisticated designs and formats</a:t>
            </a:r>
          </a:p>
          <a:p>
            <a:r>
              <a:rPr lang="en-US" dirty="0"/>
              <a:t> Differences</a:t>
            </a:r>
          </a:p>
          <a:p>
            <a:pPr lvl="1"/>
            <a:r>
              <a:rPr lang="en-US" dirty="0"/>
              <a:t>Content source</a:t>
            </a:r>
          </a:p>
          <a:p>
            <a:pPr lvl="2"/>
            <a:r>
              <a:rPr lang="en-US" dirty="0"/>
              <a:t>Chrome receives content from a server (from a local disk during debugging)</a:t>
            </a:r>
          </a:p>
          <a:p>
            <a:pPr lvl="2"/>
            <a:r>
              <a:rPr lang="en-US" dirty="0"/>
              <a:t>Word receives content from the local hard disk</a:t>
            </a:r>
          </a:p>
          <a:p>
            <a:pPr lvl="1"/>
            <a:r>
              <a:rPr lang="en-US" dirty="0"/>
              <a:t>Content type</a:t>
            </a:r>
          </a:p>
          <a:p>
            <a:pPr lvl="2"/>
            <a:r>
              <a:rPr lang="en-US" dirty="0"/>
              <a:t>Chrome allows dynamic content (i.e. enables both content and scripts) </a:t>
            </a:r>
          </a:p>
          <a:p>
            <a:pPr lvl="2"/>
            <a:r>
              <a:rPr lang="en-US" dirty="0"/>
              <a:t>Word typically only allow static content</a:t>
            </a:r>
          </a:p>
          <a:p>
            <a:pPr lvl="2"/>
            <a:endParaRPr lang="en-US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459055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C2D46D-E454-4365-8668-313BBEB336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Loading a Web Application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EBBF162-189E-FDE7-D385-2D68DBA165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From a preview extension in </a:t>
            </a:r>
            <a:r>
              <a:rPr lang="en-US" dirty="0" err="1"/>
              <a:t>VSCode</a:t>
            </a:r>
            <a:endParaRPr lang="en-US" dirty="0"/>
          </a:p>
          <a:p>
            <a:pPr lvl="1"/>
            <a:r>
              <a:rPr lang="en-US" dirty="0"/>
              <a:t>The browser loads the web application (</a:t>
            </a:r>
            <a:r>
              <a:rPr lang="en-US" dirty="0" err="1"/>
              <a:t>tiny.html</a:t>
            </a:r>
            <a:r>
              <a:rPr lang="en-US" dirty="0"/>
              <a:t>) directly from the local computer</a:t>
            </a:r>
          </a:p>
          <a:p>
            <a:pPr lvl="1"/>
            <a:r>
              <a:rPr lang="en-US" dirty="0"/>
              <a:t>This is similar to Word</a:t>
            </a:r>
          </a:p>
          <a:p>
            <a:r>
              <a:rPr lang="en-US" dirty="0"/>
              <a:t>From a web server (e.g. </a:t>
            </a:r>
            <a:r>
              <a:rPr lang="en-US" dirty="0" err="1"/>
              <a:t>webpages.charlotte.edu</a:t>
            </a:r>
            <a:r>
              <a:rPr lang="en-US" dirty="0"/>
              <a:t>)</a:t>
            </a:r>
          </a:p>
          <a:p>
            <a:pPr lvl="1"/>
            <a:r>
              <a:rPr lang="en-US" dirty="0"/>
              <a:t>The browser loads the content (e.g. </a:t>
            </a:r>
            <a:r>
              <a:rPr lang="en-US" dirty="0" err="1"/>
              <a:t>tiny.html</a:t>
            </a:r>
            <a:r>
              <a:rPr lang="en-US" dirty="0"/>
              <a:t>, </a:t>
            </a:r>
            <a:r>
              <a:rPr lang="en-US" dirty="0" err="1"/>
              <a:t>tiny.css</a:t>
            </a:r>
            <a:r>
              <a:rPr lang="en-US" dirty="0"/>
              <a:t>) from the remote server</a:t>
            </a:r>
          </a:p>
          <a:p>
            <a:pPr lvl="1"/>
            <a:r>
              <a:rPr lang="en-US" dirty="0"/>
              <a:t>This is the intended use of a web application</a:t>
            </a:r>
          </a:p>
          <a:p>
            <a:pPr lvl="2"/>
            <a:r>
              <a:rPr lang="en-US" dirty="0"/>
              <a:t>This allows other users to use your application</a:t>
            </a:r>
          </a:p>
          <a:p>
            <a:r>
              <a:rPr lang="en-US" dirty="0"/>
              <a:t>Web application </a:t>
            </a:r>
            <a:r>
              <a:rPr lang="en-US" b="1" dirty="0"/>
              <a:t>deployment</a:t>
            </a:r>
          </a:p>
          <a:p>
            <a:pPr lvl="1"/>
            <a:r>
              <a:rPr lang="en-US" dirty="0"/>
              <a:t>Moving the web application from your local computer to a web server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73276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CA0674-F815-22E4-64C9-5F316BCC7A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Semester Long Project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9DCFD0-C137-023C-15FD-B416772FB3F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Assignment 1 – Requirements</a:t>
            </a:r>
          </a:p>
          <a:p>
            <a:pPr lvl="1"/>
            <a:r>
              <a:rPr lang="en-US" dirty="0"/>
              <a:t>Identify Client</a:t>
            </a:r>
          </a:p>
          <a:p>
            <a:pPr lvl="1"/>
            <a:r>
              <a:rPr lang="en-US" dirty="0"/>
              <a:t>Discuss overall purpose </a:t>
            </a:r>
          </a:p>
        </p:txBody>
      </p:sp>
    </p:spTree>
    <p:extLst>
      <p:ext uri="{BB962C8B-B14F-4D97-AF65-F5344CB8AC3E}">
        <p14:creationId xmlns:p14="http://schemas.microsoft.com/office/powerpoint/2010/main" val="27194185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BBE271-AD77-BE57-CAB7-FAEDF565CB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Project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662918-B2F8-39A6-FEA3-00A895DA6F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Software development lifecycle</a:t>
            </a:r>
          </a:p>
          <a:p>
            <a:pPr lvl="1"/>
            <a:r>
              <a:rPr lang="en-US" dirty="0"/>
              <a:t>Objectives and scope</a:t>
            </a:r>
          </a:p>
          <a:p>
            <a:pPr lvl="1"/>
            <a:r>
              <a:rPr lang="en-US" dirty="0"/>
              <a:t>Requirements</a:t>
            </a:r>
          </a:p>
          <a:p>
            <a:pPr lvl="1"/>
            <a:r>
              <a:rPr lang="en-US" dirty="0"/>
              <a:t>Design</a:t>
            </a:r>
          </a:p>
          <a:p>
            <a:pPr lvl="1"/>
            <a:r>
              <a:rPr lang="en-US" dirty="0"/>
              <a:t>Implementation</a:t>
            </a:r>
          </a:p>
          <a:p>
            <a:pPr lvl="1"/>
            <a:r>
              <a:rPr lang="en-US" dirty="0"/>
              <a:t>Test</a:t>
            </a:r>
          </a:p>
          <a:p>
            <a:pPr lvl="1"/>
            <a:r>
              <a:rPr lang="en-US" dirty="0"/>
              <a:t>Deployment/training</a:t>
            </a:r>
          </a:p>
          <a:p>
            <a:pPr lvl="1"/>
            <a:r>
              <a:rPr lang="en-US" dirty="0"/>
              <a:t>Maintenance</a:t>
            </a:r>
          </a:p>
        </p:txBody>
      </p:sp>
    </p:spTree>
    <p:extLst>
      <p:ext uri="{BB962C8B-B14F-4D97-AF65-F5344CB8AC3E}">
        <p14:creationId xmlns:p14="http://schemas.microsoft.com/office/powerpoint/2010/main" val="170787092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F7F9BD-F84D-3649-91C3-9092ECB7B9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D12E25E-D3FC-C14C-8877-1E3CDAF722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Browser vs. Word</a:t>
            </a:r>
          </a:p>
          <a:p>
            <a:r>
              <a:rPr lang="en-US" dirty="0"/>
              <a:t>Local vs. remote loading of </a:t>
            </a:r>
            <a:r>
              <a:rPr lang="en-US"/>
              <a:t>web applications</a:t>
            </a:r>
            <a:endParaRPr lang="en-US" dirty="0"/>
          </a:p>
          <a:p>
            <a:r>
              <a:rPr lang="en-US" dirty="0"/>
              <a:t>Semester long project 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50275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16452</TotalTime>
  <Words>297</Words>
  <Application>Microsoft Macintosh PowerPoint</Application>
  <PresentationFormat>Widescreen</PresentationFormat>
  <Paragraphs>53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ITIS 3135 Web Application Design and Development </vt:lpstr>
      <vt:lpstr>Questions</vt:lpstr>
      <vt:lpstr>Discussions</vt:lpstr>
      <vt:lpstr>Chrome vs. Word</vt:lpstr>
      <vt:lpstr>Loading a Web Application</vt:lpstr>
      <vt:lpstr>Semester Long Project</vt:lpstr>
      <vt:lpstr>Project</vt:lpstr>
      <vt:lpstr>Summary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ITIS 3135 Web Application Design and Development </dc:title>
  <dc:creator>Yaorong Ge</dc:creator>
  <cp:lastModifiedBy>Yaorong Ge</cp:lastModifiedBy>
  <cp:revision>20</cp:revision>
  <dcterms:created xsi:type="dcterms:W3CDTF">2022-01-13T19:38:12Z</dcterms:created>
  <dcterms:modified xsi:type="dcterms:W3CDTF">2025-01-29T02:23:37Z</dcterms:modified>
</cp:coreProperties>
</file>

<file path=docProps/thumbnail.jpeg>
</file>