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75" r:id="rId2"/>
  </p:sldIdLst>
  <p:sldSz cx="5715000" cy="1905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B5D22"/>
    <a:srgbClr val="2E663E"/>
    <a:srgbClr val="094B1C"/>
    <a:srgbClr val="0D712A"/>
    <a:srgbClr val="EF578D"/>
    <a:srgbClr val="00A1DA"/>
    <a:srgbClr val="AB29DF"/>
    <a:srgbClr val="7858EE"/>
    <a:srgbClr val="955AEC"/>
    <a:srgbClr val="ED59D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577" autoAdjust="0"/>
    <p:restoredTop sz="94660"/>
  </p:normalViewPr>
  <p:slideViewPr>
    <p:cSldViewPr snapToGrid="0">
      <p:cViewPr varScale="1">
        <p:scale>
          <a:sx n="271" d="100"/>
          <a:sy n="271" d="100"/>
        </p:scale>
        <p:origin x="210" y="13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14375" y="311768"/>
            <a:ext cx="4286250" cy="663222"/>
          </a:xfrm>
        </p:spPr>
        <p:txBody>
          <a:bodyPr anchor="b"/>
          <a:lstStyle>
            <a:lvl1pPr algn="ctr">
              <a:defRPr sz="1667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14375" y="1000566"/>
            <a:ext cx="4286250" cy="459934"/>
          </a:xfrm>
        </p:spPr>
        <p:txBody>
          <a:bodyPr/>
          <a:lstStyle>
            <a:lvl1pPr marL="0" indent="0" algn="ctr">
              <a:buNone/>
              <a:defRPr sz="667"/>
            </a:lvl1pPr>
            <a:lvl2pPr marL="127010" indent="0" algn="ctr">
              <a:buNone/>
              <a:defRPr sz="556"/>
            </a:lvl2pPr>
            <a:lvl3pPr marL="254020" indent="0" algn="ctr">
              <a:buNone/>
              <a:defRPr sz="500"/>
            </a:lvl3pPr>
            <a:lvl4pPr marL="381030" indent="0" algn="ctr">
              <a:buNone/>
              <a:defRPr sz="444"/>
            </a:lvl4pPr>
            <a:lvl5pPr marL="508041" indent="0" algn="ctr">
              <a:buNone/>
              <a:defRPr sz="444"/>
            </a:lvl5pPr>
            <a:lvl6pPr marL="635051" indent="0" algn="ctr">
              <a:buNone/>
              <a:defRPr sz="444"/>
            </a:lvl6pPr>
            <a:lvl7pPr marL="762061" indent="0" algn="ctr">
              <a:buNone/>
              <a:defRPr sz="444"/>
            </a:lvl7pPr>
            <a:lvl8pPr marL="889071" indent="0" algn="ctr">
              <a:buNone/>
              <a:defRPr sz="444"/>
            </a:lvl8pPr>
            <a:lvl9pPr marL="1016081" indent="0" algn="ctr">
              <a:buNone/>
              <a:defRPr sz="444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31081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6497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089797" y="101424"/>
            <a:ext cx="1232297" cy="1614399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2906" y="101424"/>
            <a:ext cx="3625453" cy="1614399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3989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65423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9929" y="474927"/>
            <a:ext cx="4929188" cy="792427"/>
          </a:xfrm>
        </p:spPr>
        <p:txBody>
          <a:bodyPr anchor="b"/>
          <a:lstStyle>
            <a:lvl1pPr>
              <a:defRPr sz="1667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9929" y="1274851"/>
            <a:ext cx="4929188" cy="416719"/>
          </a:xfrm>
        </p:spPr>
        <p:txBody>
          <a:bodyPr/>
          <a:lstStyle>
            <a:lvl1pPr marL="0" indent="0">
              <a:buNone/>
              <a:defRPr sz="667">
                <a:solidFill>
                  <a:schemeClr val="tx1">
                    <a:tint val="75000"/>
                  </a:schemeClr>
                </a:solidFill>
              </a:defRPr>
            </a:lvl1pPr>
            <a:lvl2pPr marL="127010" indent="0">
              <a:buNone/>
              <a:defRPr sz="556">
                <a:solidFill>
                  <a:schemeClr val="tx1">
                    <a:tint val="75000"/>
                  </a:schemeClr>
                </a:solidFill>
              </a:defRPr>
            </a:lvl2pPr>
            <a:lvl3pPr marL="2540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381030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4pPr>
            <a:lvl5pPr marL="50804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5pPr>
            <a:lvl6pPr marL="63505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6pPr>
            <a:lvl7pPr marL="76206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7pPr>
            <a:lvl8pPr marL="88907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8pPr>
            <a:lvl9pPr marL="101608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2830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92906" y="507118"/>
            <a:ext cx="2428875" cy="120870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893219" y="507118"/>
            <a:ext cx="2428875" cy="120870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37477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650" y="101424"/>
            <a:ext cx="4929188" cy="36821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3651" y="466990"/>
            <a:ext cx="2417713" cy="228864"/>
          </a:xfrm>
        </p:spPr>
        <p:txBody>
          <a:bodyPr anchor="b"/>
          <a:lstStyle>
            <a:lvl1pPr marL="0" indent="0">
              <a:buNone/>
              <a:defRPr sz="667" b="1"/>
            </a:lvl1pPr>
            <a:lvl2pPr marL="127010" indent="0">
              <a:buNone/>
              <a:defRPr sz="556" b="1"/>
            </a:lvl2pPr>
            <a:lvl3pPr marL="254020" indent="0">
              <a:buNone/>
              <a:defRPr sz="500" b="1"/>
            </a:lvl3pPr>
            <a:lvl4pPr marL="381030" indent="0">
              <a:buNone/>
              <a:defRPr sz="444" b="1"/>
            </a:lvl4pPr>
            <a:lvl5pPr marL="508041" indent="0">
              <a:buNone/>
              <a:defRPr sz="444" b="1"/>
            </a:lvl5pPr>
            <a:lvl6pPr marL="635051" indent="0">
              <a:buNone/>
              <a:defRPr sz="444" b="1"/>
            </a:lvl6pPr>
            <a:lvl7pPr marL="762061" indent="0">
              <a:buNone/>
              <a:defRPr sz="444" b="1"/>
            </a:lvl7pPr>
            <a:lvl8pPr marL="889071" indent="0">
              <a:buNone/>
              <a:defRPr sz="444" b="1"/>
            </a:lvl8pPr>
            <a:lvl9pPr marL="1016081" indent="0">
              <a:buNone/>
              <a:defRPr sz="444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51" y="695854"/>
            <a:ext cx="2417713" cy="1023497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893219" y="466990"/>
            <a:ext cx="2429619" cy="228864"/>
          </a:xfrm>
        </p:spPr>
        <p:txBody>
          <a:bodyPr anchor="b"/>
          <a:lstStyle>
            <a:lvl1pPr marL="0" indent="0">
              <a:buNone/>
              <a:defRPr sz="667" b="1"/>
            </a:lvl1pPr>
            <a:lvl2pPr marL="127010" indent="0">
              <a:buNone/>
              <a:defRPr sz="556" b="1"/>
            </a:lvl2pPr>
            <a:lvl3pPr marL="254020" indent="0">
              <a:buNone/>
              <a:defRPr sz="500" b="1"/>
            </a:lvl3pPr>
            <a:lvl4pPr marL="381030" indent="0">
              <a:buNone/>
              <a:defRPr sz="444" b="1"/>
            </a:lvl4pPr>
            <a:lvl5pPr marL="508041" indent="0">
              <a:buNone/>
              <a:defRPr sz="444" b="1"/>
            </a:lvl5pPr>
            <a:lvl6pPr marL="635051" indent="0">
              <a:buNone/>
              <a:defRPr sz="444" b="1"/>
            </a:lvl6pPr>
            <a:lvl7pPr marL="762061" indent="0">
              <a:buNone/>
              <a:defRPr sz="444" b="1"/>
            </a:lvl7pPr>
            <a:lvl8pPr marL="889071" indent="0">
              <a:buNone/>
              <a:defRPr sz="444" b="1"/>
            </a:lvl8pPr>
            <a:lvl9pPr marL="1016081" indent="0">
              <a:buNone/>
              <a:defRPr sz="444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893219" y="695854"/>
            <a:ext cx="2429619" cy="1023497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94245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406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66271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651" y="127000"/>
            <a:ext cx="1843236" cy="444500"/>
          </a:xfrm>
        </p:spPr>
        <p:txBody>
          <a:bodyPr anchor="b"/>
          <a:lstStyle>
            <a:lvl1pPr>
              <a:defRPr sz="889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29619" y="274285"/>
            <a:ext cx="2893219" cy="1353785"/>
          </a:xfrm>
        </p:spPr>
        <p:txBody>
          <a:bodyPr/>
          <a:lstStyle>
            <a:lvl1pPr>
              <a:defRPr sz="889"/>
            </a:lvl1pPr>
            <a:lvl2pPr>
              <a:defRPr sz="778"/>
            </a:lvl2pPr>
            <a:lvl3pPr>
              <a:defRPr sz="667"/>
            </a:lvl3pPr>
            <a:lvl4pPr>
              <a:defRPr sz="556"/>
            </a:lvl4pPr>
            <a:lvl5pPr>
              <a:defRPr sz="556"/>
            </a:lvl5pPr>
            <a:lvl6pPr>
              <a:defRPr sz="556"/>
            </a:lvl6pPr>
            <a:lvl7pPr>
              <a:defRPr sz="556"/>
            </a:lvl7pPr>
            <a:lvl8pPr>
              <a:defRPr sz="556"/>
            </a:lvl8pPr>
            <a:lvl9pPr>
              <a:defRPr sz="556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93651" y="571500"/>
            <a:ext cx="1843236" cy="1058774"/>
          </a:xfrm>
        </p:spPr>
        <p:txBody>
          <a:bodyPr/>
          <a:lstStyle>
            <a:lvl1pPr marL="0" indent="0">
              <a:buNone/>
              <a:defRPr sz="444"/>
            </a:lvl1pPr>
            <a:lvl2pPr marL="127010" indent="0">
              <a:buNone/>
              <a:defRPr sz="389"/>
            </a:lvl2pPr>
            <a:lvl3pPr marL="254020" indent="0">
              <a:buNone/>
              <a:defRPr sz="333"/>
            </a:lvl3pPr>
            <a:lvl4pPr marL="381030" indent="0">
              <a:buNone/>
              <a:defRPr sz="278"/>
            </a:lvl4pPr>
            <a:lvl5pPr marL="508041" indent="0">
              <a:buNone/>
              <a:defRPr sz="278"/>
            </a:lvl5pPr>
            <a:lvl6pPr marL="635051" indent="0">
              <a:buNone/>
              <a:defRPr sz="278"/>
            </a:lvl6pPr>
            <a:lvl7pPr marL="762061" indent="0">
              <a:buNone/>
              <a:defRPr sz="278"/>
            </a:lvl7pPr>
            <a:lvl8pPr marL="889071" indent="0">
              <a:buNone/>
              <a:defRPr sz="278"/>
            </a:lvl8pPr>
            <a:lvl9pPr marL="1016081" indent="0">
              <a:buNone/>
              <a:defRPr sz="278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6611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651" y="127000"/>
            <a:ext cx="1843236" cy="444500"/>
          </a:xfrm>
        </p:spPr>
        <p:txBody>
          <a:bodyPr anchor="b"/>
          <a:lstStyle>
            <a:lvl1pPr>
              <a:defRPr sz="889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429619" y="274285"/>
            <a:ext cx="2893219" cy="1353785"/>
          </a:xfrm>
        </p:spPr>
        <p:txBody>
          <a:bodyPr anchor="t"/>
          <a:lstStyle>
            <a:lvl1pPr marL="0" indent="0">
              <a:buNone/>
              <a:defRPr sz="889"/>
            </a:lvl1pPr>
            <a:lvl2pPr marL="127010" indent="0">
              <a:buNone/>
              <a:defRPr sz="778"/>
            </a:lvl2pPr>
            <a:lvl3pPr marL="254020" indent="0">
              <a:buNone/>
              <a:defRPr sz="667"/>
            </a:lvl3pPr>
            <a:lvl4pPr marL="381030" indent="0">
              <a:buNone/>
              <a:defRPr sz="556"/>
            </a:lvl4pPr>
            <a:lvl5pPr marL="508041" indent="0">
              <a:buNone/>
              <a:defRPr sz="556"/>
            </a:lvl5pPr>
            <a:lvl6pPr marL="635051" indent="0">
              <a:buNone/>
              <a:defRPr sz="556"/>
            </a:lvl6pPr>
            <a:lvl7pPr marL="762061" indent="0">
              <a:buNone/>
              <a:defRPr sz="556"/>
            </a:lvl7pPr>
            <a:lvl8pPr marL="889071" indent="0">
              <a:buNone/>
              <a:defRPr sz="556"/>
            </a:lvl8pPr>
            <a:lvl9pPr marL="1016081" indent="0">
              <a:buNone/>
              <a:defRPr sz="556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93651" y="571500"/>
            <a:ext cx="1843236" cy="1058774"/>
          </a:xfrm>
        </p:spPr>
        <p:txBody>
          <a:bodyPr/>
          <a:lstStyle>
            <a:lvl1pPr marL="0" indent="0">
              <a:buNone/>
              <a:defRPr sz="444"/>
            </a:lvl1pPr>
            <a:lvl2pPr marL="127010" indent="0">
              <a:buNone/>
              <a:defRPr sz="389"/>
            </a:lvl2pPr>
            <a:lvl3pPr marL="254020" indent="0">
              <a:buNone/>
              <a:defRPr sz="333"/>
            </a:lvl3pPr>
            <a:lvl4pPr marL="381030" indent="0">
              <a:buNone/>
              <a:defRPr sz="278"/>
            </a:lvl4pPr>
            <a:lvl5pPr marL="508041" indent="0">
              <a:buNone/>
              <a:defRPr sz="278"/>
            </a:lvl5pPr>
            <a:lvl6pPr marL="635051" indent="0">
              <a:buNone/>
              <a:defRPr sz="278"/>
            </a:lvl6pPr>
            <a:lvl7pPr marL="762061" indent="0">
              <a:buNone/>
              <a:defRPr sz="278"/>
            </a:lvl7pPr>
            <a:lvl8pPr marL="889071" indent="0">
              <a:buNone/>
              <a:defRPr sz="278"/>
            </a:lvl8pPr>
            <a:lvl9pPr marL="1016081" indent="0">
              <a:buNone/>
              <a:defRPr sz="278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03012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92906" y="101424"/>
            <a:ext cx="4929188" cy="3682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906" y="507118"/>
            <a:ext cx="4929188" cy="120870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92906" y="1765653"/>
            <a:ext cx="1285875" cy="1014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6B7679-3BEC-40BE-92A8-43D15105E2F6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93094" y="1765653"/>
            <a:ext cx="1928813" cy="1014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036219" y="1765653"/>
            <a:ext cx="1285875" cy="1014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889389-6CDB-41EA-B901-6B72C9D142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4818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defTabSz="254020" rtl="0" eaLnBrk="1" latinLnBrk="0" hangingPunct="1">
        <a:lnSpc>
          <a:spcPct val="90000"/>
        </a:lnSpc>
        <a:spcBef>
          <a:spcPct val="0"/>
        </a:spcBef>
        <a:buNone/>
        <a:defRPr sz="122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3505" indent="-63505" algn="l" defTabSz="254020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sz="778" kern="1200">
          <a:solidFill>
            <a:schemeClr val="tx1"/>
          </a:solidFill>
          <a:latin typeface="+mn-lt"/>
          <a:ea typeface="+mn-ea"/>
          <a:cs typeface="+mn-cs"/>
        </a:defRPr>
      </a:lvl1pPr>
      <a:lvl2pPr marL="190515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667" kern="1200">
          <a:solidFill>
            <a:schemeClr val="tx1"/>
          </a:solidFill>
          <a:latin typeface="+mn-lt"/>
          <a:ea typeface="+mn-ea"/>
          <a:cs typeface="+mn-cs"/>
        </a:defRPr>
      </a:lvl2pPr>
      <a:lvl3pPr marL="317525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56" kern="1200">
          <a:solidFill>
            <a:schemeClr val="tx1"/>
          </a:solidFill>
          <a:latin typeface="+mn-lt"/>
          <a:ea typeface="+mn-ea"/>
          <a:cs typeface="+mn-cs"/>
        </a:defRPr>
      </a:lvl3pPr>
      <a:lvl4pPr marL="44453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4pPr>
      <a:lvl5pPr marL="57154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5pPr>
      <a:lvl6pPr marL="69855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6pPr>
      <a:lvl7pPr marL="82556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7pPr>
      <a:lvl8pPr marL="95257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8pPr>
      <a:lvl9pPr marL="107958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1pPr>
      <a:lvl2pPr marL="127010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2pPr>
      <a:lvl3pPr marL="254020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30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4pPr>
      <a:lvl5pPr marL="50804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5pPr>
      <a:lvl6pPr marL="63505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6pPr>
      <a:lvl7pPr marL="76206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7pPr>
      <a:lvl8pPr marL="88907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8pPr>
      <a:lvl9pPr marL="101608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0" y="-31972"/>
            <a:ext cx="5715000" cy="2043546"/>
          </a:xfrm>
          <a:prstGeom prst="rect">
            <a:avLst/>
          </a:prstGeom>
          <a:solidFill>
            <a:srgbClr val="2E663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71437" y="371475"/>
            <a:ext cx="1440535" cy="1180695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254000" dist="50800" dir="5400000" sx="1000" sy="1000" algn="ctr" rotWithShape="0">
              <a:schemeClr val="tx1">
                <a:alpha val="92000"/>
              </a:schemeClr>
            </a:outerShdw>
          </a:effectLst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21920" tIns="60960" rIns="121920" bIns="6096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/>
          </a:p>
        </p:txBody>
      </p:sp>
      <p:sp>
        <p:nvSpPr>
          <p:cNvPr id="2" name="Rectangle 1"/>
          <p:cNvSpPr/>
          <p:nvPr/>
        </p:nvSpPr>
        <p:spPr>
          <a:xfrm>
            <a:off x="1581780" y="371475"/>
            <a:ext cx="4076071" cy="1180695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254000" dist="50800" dir="5400000" sx="1000" sy="1000" algn="ctr" rotWithShape="0">
              <a:schemeClr val="tx1">
                <a:alpha val="92000"/>
              </a:schemeClr>
            </a:outerShdw>
          </a:effectLst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21920" tIns="60960" rIns="121920" bIns="6096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/>
          </a:p>
        </p:txBody>
      </p:sp>
      <p:sp>
        <p:nvSpPr>
          <p:cNvPr id="11" name="TextBox 10"/>
          <p:cNvSpPr txBox="1"/>
          <p:nvPr/>
        </p:nvSpPr>
        <p:spPr>
          <a:xfrm>
            <a:off x="146070" y="774652"/>
            <a:ext cx="129126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>
                <a:ln w="9525">
                  <a:noFill/>
                  <a:prstDash val="solid"/>
                </a:ln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ea typeface="Tahoma" panose="020B0604030504040204" pitchFamily="34" charset="0"/>
                <a:cs typeface="Arial" panose="020B0604020202020204" pitchFamily="34" charset="0"/>
              </a:rPr>
              <a:t>CODE 1234</a:t>
            </a:r>
            <a:endParaRPr lang="en-US" sz="3200" b="1" dirty="0">
              <a:ln w="9525">
                <a:noFill/>
                <a:prstDash val="solid"/>
              </a:ln>
              <a:solidFill>
                <a:schemeClr val="accent5">
                  <a:lumMod val="75000"/>
                </a:schemeClr>
              </a:solidFill>
              <a:latin typeface="Arial" panose="020B0604020202020204" pitchFamily="34" charset="0"/>
              <a:ea typeface="Tahoma" panose="020B0604030504040204" pitchFamily="34" charset="0"/>
              <a:cs typeface="Arial" panose="020B0604020202020204" pitchFamily="34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678659" y="470114"/>
            <a:ext cx="3979192" cy="7571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400" b="1" dirty="0" smtClean="0">
                <a:ln w="9525">
                  <a:noFill/>
                  <a:prstDash val="solid"/>
                </a:ln>
                <a:latin typeface="Arial" panose="020B0604020202020204" pitchFamily="34" charset="0"/>
                <a:cs typeface="Arial" panose="020B0604020202020204" pitchFamily="34" charset="0"/>
              </a:rPr>
              <a:t>Web-Based Application Design and Development</a:t>
            </a:r>
            <a:endParaRPr lang="en-US" sz="2400" b="1" dirty="0">
              <a:ln w="9525">
                <a:noFill/>
                <a:prstDash val="solid"/>
              </a:ln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678659" y="1227244"/>
            <a:ext cx="3276600" cy="2862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1400" dirty="0" smtClean="0">
                <a:ln w="9525">
                  <a:noFill/>
                  <a:prstDash val="solid"/>
                </a:ln>
                <a:solidFill>
                  <a:srgbClr val="0B5D2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Dr. Debarati Basu</a:t>
            </a:r>
            <a:endParaRPr lang="en-US" sz="2800" dirty="0">
              <a:ln w="9525">
                <a:noFill/>
                <a:prstDash val="solid"/>
              </a:ln>
              <a:solidFill>
                <a:srgbClr val="0B5D2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5" name="Isosceles Triangle 14"/>
          <p:cNvSpPr/>
          <p:nvPr/>
        </p:nvSpPr>
        <p:spPr>
          <a:xfrm rot="10800000">
            <a:off x="748820" y="1552494"/>
            <a:ext cx="155576" cy="117888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21920" tIns="60960" rIns="121920" bIns="6096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72513"/>
          <a:stretch/>
        </p:blipFill>
        <p:spPr>
          <a:xfrm>
            <a:off x="-1" y="-26139"/>
            <a:ext cx="1678660" cy="2033980"/>
          </a:xfrm>
          <a:prstGeom prst="rect">
            <a:avLst/>
          </a:prstGeom>
          <a:solidFill>
            <a:srgbClr val="00B050"/>
          </a:solidFill>
        </p:spPr>
      </p:pic>
      <p:sp>
        <p:nvSpPr>
          <p:cNvPr id="4" name="Rectangle 3"/>
          <p:cNvSpPr/>
          <p:nvPr/>
        </p:nvSpPr>
        <p:spPr>
          <a:xfrm>
            <a:off x="89022" y="1382151"/>
            <a:ext cx="1510343" cy="23915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9020" y="1382151"/>
            <a:ext cx="149275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 smtClean="0">
                <a:solidFill>
                  <a:srgbClr val="0B5D22"/>
                </a:solidFill>
              </a:rPr>
              <a:t>ITIS 3135/ ITIS 5135</a:t>
            </a:r>
            <a:endParaRPr lang="en-US" sz="1100" b="1" dirty="0">
              <a:solidFill>
                <a:srgbClr val="0B5D2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516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Yellow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CA08"/>
      </a:accent1>
      <a:accent2>
        <a:srgbClr val="F8931D"/>
      </a:accent2>
      <a:accent3>
        <a:srgbClr val="CE8D3E"/>
      </a:accent3>
      <a:accent4>
        <a:srgbClr val="EC7016"/>
      </a:accent4>
      <a:accent5>
        <a:srgbClr val="E64823"/>
      </a:accent5>
      <a:accent6>
        <a:srgbClr val="9C6A6A"/>
      </a:accent6>
      <a:hlink>
        <a:srgbClr val="2998E3"/>
      </a:hlink>
      <a:folHlink>
        <a:srgbClr val="7F723D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778</TotalTime>
  <Words>16</Words>
  <Application>Microsoft Office PowerPoint</Application>
  <PresentationFormat>Custom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Tahoma</vt:lpstr>
      <vt:lpstr>Office Theme</vt:lpstr>
      <vt:lpstr>PowerPoint Presentation</vt:lpstr>
    </vt:vector>
  </TitlesOfParts>
  <Company>UNC Charlotte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Budhrani, Kiran</dc:creator>
  <cp:lastModifiedBy>Basu, Debarati</cp:lastModifiedBy>
  <cp:revision>34</cp:revision>
  <dcterms:created xsi:type="dcterms:W3CDTF">2018-06-08T12:47:48Z</dcterms:created>
  <dcterms:modified xsi:type="dcterms:W3CDTF">2020-01-07T20:21:57Z</dcterms:modified>
</cp:coreProperties>
</file>

<file path=docProps/thumbnail.jpeg>
</file>