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72" r:id="rId4"/>
    <p:sldMasterId id="2147483673"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2546fa1cd6b_0_3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
        <p:nvSpPr>
          <p:cNvPr id="107" name="Google Shape;107;g2546fa1cd6b_0_32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2752bf50b96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2752bf50b96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45720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2752bf50b96_0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7" name="Google Shape;167;g2752bf50b96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45720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2752bf50b96_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2752bf50b96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45720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2752bf50b96_0_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2752bf50b96_0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45720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g2752bf50b96_0_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5" name="Google Shape;185;g2752bf50b96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45720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2752bf50b96_0_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2752bf50b96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45720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275731cf756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275731cf75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2752bf50b96_0_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4" name="Google Shape;204;g2752bf50b96_0_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45720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2752bf50b96_0_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0" name="Google Shape;210;g2752bf50b96_0_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45720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g2752bf50b96_0_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6" name="Google Shape;216;g2752bf50b96_0_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45720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26dd8331d01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26dd8331d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g275731cf756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2" name="Google Shape;222;g275731cf756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the fetch phase, the control unit reads the instruction at the memory address stored in the PC (1234). It sends the address on the address bus, and a READ command on the control bus. </a:t>
            </a:r>
            <a:endParaRPr/>
          </a:p>
          <a:p>
            <a:pPr indent="0" lvl="0" marL="0" rtl="0" algn="l">
              <a:spcBef>
                <a:spcPts val="0"/>
              </a:spcBef>
              <a:spcAft>
                <a:spcPts val="0"/>
              </a:spcAft>
              <a:buNone/>
            </a:pPr>
            <a:r>
              <a:rPr lang="en"/>
              <a:t>The memory unit receives the request, reads the value at address 1234, and sends it to the control unit on the data bus. </a:t>
            </a:r>
            <a:endParaRPr/>
          </a:p>
          <a:p>
            <a:pPr indent="0" lvl="0" marL="0" rtl="0" algn="l">
              <a:spcBef>
                <a:spcPts val="0"/>
              </a:spcBef>
              <a:spcAft>
                <a:spcPts val="0"/>
              </a:spcAft>
              <a:buNone/>
            </a:pPr>
            <a:r>
              <a:rPr lang="en"/>
              <a:t>The control unit places the instruction bytes in the IR register and updates the PC with the address of the next instruction (1238 in this example).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In the decode phase, the control unit feeds bits from the instruction that specify which operation to perform to the processing in the ALU, and uses instruction bits that specify which registers store operands to read operand values from the processing unit’s registers into the ALU (the operand values are 3 and 4 in this example)</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g2752bf50b96_0_1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7" name="Google Shape;227;g2752bf50b96_0_1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45720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g275731cf756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3" name="Google Shape;233;g275731cf756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the execute phase, the ALU part of the processing unit executes the operation on the operands to produce the result (3 + 4 is 7). Finally, in the store phase the control unit writes the result (7) from the processing unit to the memory unit.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memory address (5678) is sent on the address bus, a WRITE command is sent on the control bus, and the data value to store (7) is sent on the data bus. The memory unit receives this request and stores 7 at memory address 5678. In this example, we assume that the memory address to store the result is encoded in the instruction bits.</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g275731cf756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8" name="Google Shape;238;g275731cf756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45720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26dd8331d01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26dd8331d01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27465849ef4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27465849ef4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Different CPUs have different ISAs, like languages in human culture.</a:t>
            </a:r>
            <a:endParaRPr/>
          </a:p>
          <a:p>
            <a:pPr indent="457200" lvl="0" marL="0" rtl="0" algn="l">
              <a:spcBef>
                <a:spcPts val="0"/>
              </a:spcBef>
              <a:spcAft>
                <a:spcPts val="0"/>
              </a:spcAft>
              <a:buNone/>
            </a:pPr>
            <a:r>
              <a:rPr lang="en"/>
              <a:t>Elaboration: CPUs from different manufacturers or even different models from the same manufacturer may have unique ISAs. This means they understand different sets of instructions, similar to how people from different regions speak different languages.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Examples include SPARC, IA32, MIPS, ARM, and x86.</a:t>
            </a:r>
            <a:endParaRPr/>
          </a:p>
          <a:p>
            <a:pPr indent="457200" lvl="0" marL="0" rtl="0" algn="l">
              <a:spcBef>
                <a:spcPts val="0"/>
              </a:spcBef>
              <a:spcAft>
                <a:spcPts val="0"/>
              </a:spcAft>
              <a:buNone/>
            </a:pPr>
            <a:r>
              <a:rPr lang="en"/>
              <a:t>Elaboration: These are well-known types of ISAs used in various computer systems. They are like different dialects, each having its own set of rules and instructions that the CPU follows.</a:t>
            </a:r>
            <a:endParaRPr/>
          </a:p>
          <a:p>
            <a:pPr indent="457200" lvl="0" marL="0" rtl="0" algn="l">
              <a:spcBef>
                <a:spcPts val="0"/>
              </a:spcBef>
              <a:spcAft>
                <a:spcPts val="0"/>
              </a:spcAft>
              <a:buNone/>
            </a:pPr>
            <a:r>
              <a:t/>
            </a:r>
            <a:endParaRPr/>
          </a:p>
          <a:p>
            <a:pPr indent="0" lvl="0" marL="0" rtl="0" algn="l">
              <a:spcBef>
                <a:spcPts val="0"/>
              </a:spcBef>
              <a:spcAft>
                <a:spcPts val="0"/>
              </a:spcAft>
              <a:buNone/>
            </a:pPr>
            <a:r>
              <a:rPr lang="en"/>
              <a:t>ISAs tell the CPU how to understand and execute instructions.</a:t>
            </a:r>
            <a:endParaRPr/>
          </a:p>
          <a:p>
            <a:pPr indent="457200" lvl="0" marL="0" rtl="0" algn="l">
              <a:spcBef>
                <a:spcPts val="0"/>
              </a:spcBef>
              <a:spcAft>
                <a:spcPts val="0"/>
              </a:spcAft>
              <a:buNone/>
            </a:pPr>
            <a:r>
              <a:rPr lang="en"/>
              <a:t>Elaboration: An ISA doesn't just list the instructions; it also explains how the CPU should carry them out. This includes the binary encoding of instructions, the effects of executing instructions, and the registers used, akin to grammar rules that dictate how sentences are formed.</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27465849ef4_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27465849ef4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45720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27465849ef4_0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27465849ef4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45720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27465849ef4_0_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27465849ef4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45720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g2752bf50b96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9" name="Google Shape;149;g2752bf50b96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45720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2752bf50b96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2752bf50b96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45720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Clr>
                <a:srgbClr val="046A38"/>
              </a:buClr>
              <a:buSzPts val="5200"/>
              <a:buNone/>
              <a:defRPr sz="5200">
                <a:solidFill>
                  <a:srgbClr val="046A38"/>
                </a:solidFill>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Clr>
                <a:srgbClr val="B9975B"/>
              </a:buClr>
              <a:buSzPts val="2800"/>
              <a:buNone/>
              <a:defRPr sz="2800">
                <a:solidFill>
                  <a:srgbClr val="B9975B"/>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5200"/>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56" name="Google Shape;56;p14"/>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60" name="Google Shape;60;p1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3" name="Google Shape;63;p1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rtl="0">
              <a:spcBef>
                <a:spcPts val="0"/>
              </a:spcBef>
              <a:spcAft>
                <a:spcPts val="0"/>
              </a:spcAft>
              <a:buSzPts val="18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spcBef>
                <a:spcPts val="0"/>
              </a:spcBef>
              <a:spcAft>
                <a:spcPts val="0"/>
              </a:spcAft>
              <a:buSzPts val="1400"/>
              <a:buChar char="■"/>
              <a:defRPr/>
            </a:lvl6pPr>
            <a:lvl7pPr indent="-317500" lvl="6" marL="3200400" rtl="0">
              <a:spcBef>
                <a:spcPts val="0"/>
              </a:spcBef>
              <a:spcAft>
                <a:spcPts val="0"/>
              </a:spcAft>
              <a:buSzPts val="1400"/>
              <a:buChar char="●"/>
              <a:defRPr/>
            </a:lvl7pPr>
            <a:lvl8pPr indent="-317500" lvl="7" marL="3657600" rtl="0">
              <a:spcBef>
                <a:spcPts val="0"/>
              </a:spcBef>
              <a:spcAft>
                <a:spcPts val="0"/>
              </a:spcAft>
              <a:buSzPts val="1400"/>
              <a:buChar char="○"/>
              <a:defRPr/>
            </a:lvl8pPr>
            <a:lvl9pPr indent="-317500" lvl="8" marL="4114800" rtl="0">
              <a:spcBef>
                <a:spcPts val="0"/>
              </a:spcBef>
              <a:spcAft>
                <a:spcPts val="0"/>
              </a:spcAft>
              <a:buSzPts val="1400"/>
              <a:buChar char="■"/>
              <a:defRPr/>
            </a:lvl9pPr>
          </a:lstStyle>
          <a:p/>
        </p:txBody>
      </p:sp>
      <p:sp>
        <p:nvSpPr>
          <p:cNvPr id="64" name="Google Shape;64;p1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7" name="Google Shape;67;p17"/>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68" name="Google Shape;68;p17"/>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69" name="Google Shape;69;p1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2" name="Google Shape;72;p1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75" name="Google Shape;75;p19"/>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76" name="Google Shape;76;p1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79" name="Google Shape;79;p2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83" name="Google Shape;83;p21"/>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rtl="0">
              <a:spcBef>
                <a:spcPts val="0"/>
              </a:spcBef>
              <a:spcAft>
                <a:spcPts val="0"/>
              </a:spcAft>
              <a:buSzPts val="18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spcBef>
                <a:spcPts val="0"/>
              </a:spcBef>
              <a:spcAft>
                <a:spcPts val="0"/>
              </a:spcAft>
              <a:buSzPts val="1400"/>
              <a:buChar char="■"/>
              <a:defRPr/>
            </a:lvl6pPr>
            <a:lvl7pPr indent="-317500" lvl="6" marL="3200400" rtl="0">
              <a:spcBef>
                <a:spcPts val="0"/>
              </a:spcBef>
              <a:spcAft>
                <a:spcPts val="0"/>
              </a:spcAft>
              <a:buSzPts val="1400"/>
              <a:buChar char="●"/>
              <a:defRPr/>
            </a:lvl7pPr>
            <a:lvl8pPr indent="-317500" lvl="7" marL="3657600" rtl="0">
              <a:spcBef>
                <a:spcPts val="0"/>
              </a:spcBef>
              <a:spcAft>
                <a:spcPts val="0"/>
              </a:spcAft>
              <a:buSzPts val="1400"/>
              <a:buChar char="○"/>
              <a:defRPr/>
            </a:lvl8pPr>
            <a:lvl9pPr indent="-317500" lvl="8" marL="4114800" rtl="0">
              <a:spcBef>
                <a:spcPts val="0"/>
              </a:spcBef>
              <a:spcAft>
                <a:spcPts val="0"/>
              </a:spcAft>
              <a:buSzPts val="1400"/>
              <a:buChar char="■"/>
              <a:defRPr/>
            </a:lvl9pPr>
          </a:lstStyle>
          <a:p/>
        </p:txBody>
      </p:sp>
      <p:sp>
        <p:nvSpPr>
          <p:cNvPr id="85" name="Google Shape;85;p2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rtl="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12000"/>
              <a:buNone/>
              <a:defRPr sz="12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91" name="Google Shape;91;p23"/>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rtl="0" algn="ctr">
              <a:spcBef>
                <a:spcPts val="0"/>
              </a:spcBef>
              <a:spcAft>
                <a:spcPts val="0"/>
              </a:spcAft>
              <a:buSzPts val="1800"/>
              <a:buChar char="●"/>
              <a:defRPr/>
            </a:lvl1pPr>
            <a:lvl2pPr indent="-317500" lvl="1" marL="914400" rtl="0" algn="ctr">
              <a:spcBef>
                <a:spcPts val="0"/>
              </a:spcBef>
              <a:spcAft>
                <a:spcPts val="0"/>
              </a:spcAft>
              <a:buSzPts val="1400"/>
              <a:buChar char="○"/>
              <a:defRPr/>
            </a:lvl2pPr>
            <a:lvl3pPr indent="-317500" lvl="2" marL="1371600" rtl="0" algn="ctr">
              <a:spcBef>
                <a:spcPts val="0"/>
              </a:spcBef>
              <a:spcAft>
                <a:spcPts val="0"/>
              </a:spcAft>
              <a:buSzPts val="1400"/>
              <a:buChar char="■"/>
              <a:defRPr/>
            </a:lvl3pPr>
            <a:lvl4pPr indent="-317500" lvl="3" marL="1828800" rtl="0" algn="ctr">
              <a:spcBef>
                <a:spcPts val="0"/>
              </a:spcBef>
              <a:spcAft>
                <a:spcPts val="0"/>
              </a:spcAft>
              <a:buSzPts val="1400"/>
              <a:buChar char="●"/>
              <a:defRPr/>
            </a:lvl4pPr>
            <a:lvl5pPr indent="-317500" lvl="4" marL="2286000" rtl="0" algn="ctr">
              <a:spcBef>
                <a:spcPts val="0"/>
              </a:spcBef>
              <a:spcAft>
                <a:spcPts val="0"/>
              </a:spcAft>
              <a:buSzPts val="1400"/>
              <a:buChar char="○"/>
              <a:defRPr/>
            </a:lvl5pPr>
            <a:lvl6pPr indent="-317500" lvl="5" marL="2743200" rtl="0" algn="ctr">
              <a:spcBef>
                <a:spcPts val="0"/>
              </a:spcBef>
              <a:spcAft>
                <a:spcPts val="0"/>
              </a:spcAft>
              <a:buSzPts val="1400"/>
              <a:buChar char="■"/>
              <a:defRPr/>
            </a:lvl6pPr>
            <a:lvl7pPr indent="-317500" lvl="6" marL="3200400" rtl="0" algn="ctr">
              <a:spcBef>
                <a:spcPts val="0"/>
              </a:spcBef>
              <a:spcAft>
                <a:spcPts val="0"/>
              </a:spcAft>
              <a:buSzPts val="1400"/>
              <a:buChar char="●"/>
              <a:defRPr/>
            </a:lvl7pPr>
            <a:lvl8pPr indent="-317500" lvl="7" marL="3657600" rtl="0" algn="ctr">
              <a:spcBef>
                <a:spcPts val="0"/>
              </a:spcBef>
              <a:spcAft>
                <a:spcPts val="0"/>
              </a:spcAft>
              <a:buSzPts val="1400"/>
              <a:buChar char="○"/>
              <a:defRPr/>
            </a:lvl8pPr>
            <a:lvl9pPr indent="-317500" lvl="8" marL="4114800" rtl="0" algn="ctr">
              <a:spcBef>
                <a:spcPts val="0"/>
              </a:spcBef>
              <a:spcAft>
                <a:spcPts val="0"/>
              </a:spcAft>
              <a:buSzPts val="1400"/>
              <a:buChar char="■"/>
              <a:defRPr/>
            </a:lvl9pPr>
          </a:lstStyle>
          <a:p/>
        </p:txBody>
      </p:sp>
      <p:sp>
        <p:nvSpPr>
          <p:cNvPr id="92" name="Google Shape;92;p2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95" name="Shape 95"/>
        <p:cNvGrpSpPr/>
        <p:nvPr/>
      </p:nvGrpSpPr>
      <p:grpSpPr>
        <a:xfrm>
          <a:off x="0" y="0"/>
          <a:ext cx="0" cy="0"/>
          <a:chOff x="0" y="0"/>
          <a:chExt cx="0" cy="0"/>
        </a:xfrm>
      </p:grpSpPr>
      <p:sp>
        <p:nvSpPr>
          <p:cNvPr id="96" name="Google Shape;96;p25"/>
          <p:cNvSpPr txBox="1"/>
          <p:nvPr>
            <p:ph type="title"/>
          </p:nvPr>
        </p:nvSpPr>
        <p:spPr>
          <a:xfrm>
            <a:off x="628650" y="273844"/>
            <a:ext cx="7886700" cy="994200"/>
          </a:xfrm>
          <a:prstGeom prst="rect">
            <a:avLst/>
          </a:prstGeom>
          <a:noFill/>
          <a:ln>
            <a:noFill/>
          </a:ln>
        </p:spPr>
        <p:txBody>
          <a:bodyPr anchorCtr="0" anchor="ctr" bIns="25700" lIns="51425" spcFirstLastPara="1" rIns="51425" wrap="square" tIns="25700">
            <a:normAutofit/>
          </a:bodyPr>
          <a:lstStyle>
            <a:lvl1pPr lvl="0" rtl="0" algn="l">
              <a:lnSpc>
                <a:spcPct val="90000"/>
              </a:lnSpc>
              <a:spcBef>
                <a:spcPts val="0"/>
              </a:spcBef>
              <a:spcAft>
                <a:spcPts val="0"/>
              </a:spcAft>
              <a:buClr>
                <a:schemeClr val="dk1"/>
              </a:buClr>
              <a:buSzPts val="1100"/>
              <a:buNone/>
              <a:defRPr/>
            </a:lvl1pPr>
            <a:lvl2pPr lvl="1" rtl="0" algn="l">
              <a:lnSpc>
                <a:spcPct val="100000"/>
              </a:lnSpc>
              <a:spcBef>
                <a:spcPts val="0"/>
              </a:spcBef>
              <a:spcAft>
                <a:spcPts val="0"/>
              </a:spcAft>
              <a:buSzPts val="2100"/>
              <a:buNone/>
              <a:defRPr/>
            </a:lvl2pPr>
            <a:lvl3pPr lvl="2" rtl="0" algn="l">
              <a:lnSpc>
                <a:spcPct val="100000"/>
              </a:lnSpc>
              <a:spcBef>
                <a:spcPts val="0"/>
              </a:spcBef>
              <a:spcAft>
                <a:spcPts val="0"/>
              </a:spcAft>
              <a:buSzPts val="2100"/>
              <a:buNone/>
              <a:defRPr/>
            </a:lvl3pPr>
            <a:lvl4pPr lvl="3" rtl="0" algn="l">
              <a:lnSpc>
                <a:spcPct val="100000"/>
              </a:lnSpc>
              <a:spcBef>
                <a:spcPts val="0"/>
              </a:spcBef>
              <a:spcAft>
                <a:spcPts val="0"/>
              </a:spcAft>
              <a:buSzPts val="2100"/>
              <a:buNone/>
              <a:defRPr/>
            </a:lvl4pPr>
            <a:lvl5pPr lvl="4" rtl="0" algn="l">
              <a:lnSpc>
                <a:spcPct val="100000"/>
              </a:lnSpc>
              <a:spcBef>
                <a:spcPts val="0"/>
              </a:spcBef>
              <a:spcAft>
                <a:spcPts val="0"/>
              </a:spcAft>
              <a:buSzPts val="2100"/>
              <a:buNone/>
              <a:defRPr/>
            </a:lvl5pPr>
            <a:lvl6pPr lvl="5" rtl="0" algn="l">
              <a:lnSpc>
                <a:spcPct val="100000"/>
              </a:lnSpc>
              <a:spcBef>
                <a:spcPts val="0"/>
              </a:spcBef>
              <a:spcAft>
                <a:spcPts val="0"/>
              </a:spcAft>
              <a:buSzPts val="2100"/>
              <a:buNone/>
              <a:defRPr/>
            </a:lvl6pPr>
            <a:lvl7pPr lvl="6" rtl="0" algn="l">
              <a:lnSpc>
                <a:spcPct val="100000"/>
              </a:lnSpc>
              <a:spcBef>
                <a:spcPts val="0"/>
              </a:spcBef>
              <a:spcAft>
                <a:spcPts val="0"/>
              </a:spcAft>
              <a:buSzPts val="2100"/>
              <a:buNone/>
              <a:defRPr/>
            </a:lvl7pPr>
            <a:lvl8pPr lvl="7" rtl="0" algn="l">
              <a:lnSpc>
                <a:spcPct val="100000"/>
              </a:lnSpc>
              <a:spcBef>
                <a:spcPts val="0"/>
              </a:spcBef>
              <a:spcAft>
                <a:spcPts val="0"/>
              </a:spcAft>
              <a:buSzPts val="2100"/>
              <a:buNone/>
              <a:defRPr/>
            </a:lvl8pPr>
            <a:lvl9pPr lvl="8" rtl="0" algn="l">
              <a:lnSpc>
                <a:spcPct val="100000"/>
              </a:lnSpc>
              <a:spcBef>
                <a:spcPts val="0"/>
              </a:spcBef>
              <a:spcAft>
                <a:spcPts val="0"/>
              </a:spcAft>
              <a:buSzPts val="2100"/>
              <a:buNone/>
              <a:defRPr/>
            </a:lvl9pPr>
          </a:lstStyle>
          <a:p/>
        </p:txBody>
      </p:sp>
      <p:sp>
        <p:nvSpPr>
          <p:cNvPr id="97" name="Google Shape;97;p25"/>
          <p:cNvSpPr txBox="1"/>
          <p:nvPr>
            <p:ph idx="1" type="body"/>
          </p:nvPr>
        </p:nvSpPr>
        <p:spPr>
          <a:xfrm>
            <a:off x="628650" y="1369219"/>
            <a:ext cx="7886700" cy="3263400"/>
          </a:xfrm>
          <a:prstGeom prst="rect">
            <a:avLst/>
          </a:prstGeom>
          <a:noFill/>
          <a:ln>
            <a:noFill/>
          </a:ln>
        </p:spPr>
        <p:txBody>
          <a:bodyPr anchorCtr="0" anchor="t" bIns="25700" lIns="51425" spcFirstLastPara="1" rIns="51425" wrap="square" tIns="25700">
            <a:normAutofit/>
          </a:bodyPr>
          <a:lstStyle>
            <a:lvl1pPr indent="-298450" lvl="0" marL="457200" rtl="0" algn="l">
              <a:lnSpc>
                <a:spcPct val="90000"/>
              </a:lnSpc>
              <a:spcBef>
                <a:spcPts val="800"/>
              </a:spcBef>
              <a:spcAft>
                <a:spcPts val="0"/>
              </a:spcAft>
              <a:buClr>
                <a:schemeClr val="dk1"/>
              </a:buClr>
              <a:buSzPts val="1100"/>
              <a:buChar char="●"/>
              <a:defRPr/>
            </a:lvl1pPr>
            <a:lvl2pPr indent="-298450" lvl="1" marL="914400" rtl="0" algn="l">
              <a:lnSpc>
                <a:spcPct val="90000"/>
              </a:lnSpc>
              <a:spcBef>
                <a:spcPts val="1200"/>
              </a:spcBef>
              <a:spcAft>
                <a:spcPts val="0"/>
              </a:spcAft>
              <a:buClr>
                <a:schemeClr val="dk1"/>
              </a:buClr>
              <a:buSzPts val="1100"/>
              <a:buChar char="○"/>
              <a:defRPr/>
            </a:lvl2pPr>
            <a:lvl3pPr indent="-298450" lvl="2" marL="1371600" rtl="0" algn="l">
              <a:lnSpc>
                <a:spcPct val="90000"/>
              </a:lnSpc>
              <a:spcBef>
                <a:spcPts val="1200"/>
              </a:spcBef>
              <a:spcAft>
                <a:spcPts val="0"/>
              </a:spcAft>
              <a:buClr>
                <a:schemeClr val="dk1"/>
              </a:buClr>
              <a:buSzPts val="1100"/>
              <a:buChar char="■"/>
              <a:defRPr/>
            </a:lvl3pPr>
            <a:lvl4pPr indent="-298450" lvl="3" marL="1828800" rtl="0" algn="l">
              <a:lnSpc>
                <a:spcPct val="90000"/>
              </a:lnSpc>
              <a:spcBef>
                <a:spcPts val="1200"/>
              </a:spcBef>
              <a:spcAft>
                <a:spcPts val="0"/>
              </a:spcAft>
              <a:buClr>
                <a:schemeClr val="dk1"/>
              </a:buClr>
              <a:buSzPts val="1100"/>
              <a:buChar char="●"/>
              <a:defRPr/>
            </a:lvl4pPr>
            <a:lvl5pPr indent="-298450" lvl="4" marL="2286000" rtl="0" algn="l">
              <a:lnSpc>
                <a:spcPct val="90000"/>
              </a:lnSpc>
              <a:spcBef>
                <a:spcPts val="1200"/>
              </a:spcBef>
              <a:spcAft>
                <a:spcPts val="0"/>
              </a:spcAft>
              <a:buClr>
                <a:schemeClr val="dk1"/>
              </a:buClr>
              <a:buSzPts val="1100"/>
              <a:buChar char="○"/>
              <a:defRPr/>
            </a:lvl5pPr>
            <a:lvl6pPr indent="-298450" lvl="5" marL="2743200" rtl="0" algn="l">
              <a:lnSpc>
                <a:spcPct val="90000"/>
              </a:lnSpc>
              <a:spcBef>
                <a:spcPts val="1200"/>
              </a:spcBef>
              <a:spcAft>
                <a:spcPts val="0"/>
              </a:spcAft>
              <a:buClr>
                <a:schemeClr val="dk1"/>
              </a:buClr>
              <a:buSzPts val="1100"/>
              <a:buChar char="■"/>
              <a:defRPr/>
            </a:lvl6pPr>
            <a:lvl7pPr indent="-298450" lvl="6" marL="3200400" rtl="0" algn="l">
              <a:lnSpc>
                <a:spcPct val="90000"/>
              </a:lnSpc>
              <a:spcBef>
                <a:spcPts val="1200"/>
              </a:spcBef>
              <a:spcAft>
                <a:spcPts val="0"/>
              </a:spcAft>
              <a:buClr>
                <a:schemeClr val="dk1"/>
              </a:buClr>
              <a:buSzPts val="1100"/>
              <a:buChar char="●"/>
              <a:defRPr/>
            </a:lvl7pPr>
            <a:lvl8pPr indent="-298450" lvl="7" marL="3657600" rtl="0" algn="l">
              <a:lnSpc>
                <a:spcPct val="90000"/>
              </a:lnSpc>
              <a:spcBef>
                <a:spcPts val="1200"/>
              </a:spcBef>
              <a:spcAft>
                <a:spcPts val="0"/>
              </a:spcAft>
              <a:buClr>
                <a:schemeClr val="dk1"/>
              </a:buClr>
              <a:buSzPts val="1100"/>
              <a:buChar char="○"/>
              <a:defRPr/>
            </a:lvl8pPr>
            <a:lvl9pPr indent="-298450" lvl="8" marL="4114800" rtl="0" algn="l">
              <a:lnSpc>
                <a:spcPct val="90000"/>
              </a:lnSpc>
              <a:spcBef>
                <a:spcPts val="1200"/>
              </a:spcBef>
              <a:spcAft>
                <a:spcPts val="1200"/>
              </a:spcAft>
              <a:buClr>
                <a:schemeClr val="dk1"/>
              </a:buClr>
              <a:buSzPts val="1100"/>
              <a:buChar char="■"/>
              <a:defRPr/>
            </a:lvl9pPr>
          </a:lstStyle>
          <a:p/>
        </p:txBody>
      </p:sp>
      <p:sp>
        <p:nvSpPr>
          <p:cNvPr id="98" name="Google Shape;98;p25"/>
          <p:cNvSpPr txBox="1"/>
          <p:nvPr>
            <p:ph idx="10" type="dt"/>
          </p:nvPr>
        </p:nvSpPr>
        <p:spPr>
          <a:xfrm>
            <a:off x="628650" y="4767263"/>
            <a:ext cx="2057400" cy="273900"/>
          </a:xfrm>
          <a:prstGeom prst="rect">
            <a:avLst/>
          </a:prstGeom>
          <a:noFill/>
          <a:ln>
            <a:noFill/>
          </a:ln>
        </p:spPr>
        <p:txBody>
          <a:bodyPr anchorCtr="0" anchor="ctr" bIns="25700" lIns="51425" spcFirstLastPara="1" rIns="51425" wrap="square" tIns="25700">
            <a:noAutofit/>
          </a:bodyPr>
          <a:lstStyle>
            <a:lvl1pPr lvl="0" marR="0" rtl="0" algn="l">
              <a:spcBef>
                <a:spcPts val="0"/>
              </a:spcBef>
              <a:spcAft>
                <a:spcPts val="0"/>
              </a:spcAft>
              <a:buClr>
                <a:schemeClr val="dk1"/>
              </a:buClr>
              <a:buSzPts val="800"/>
              <a:buFont typeface="Arial"/>
              <a:buNone/>
              <a:defRPr b="0" i="0" sz="1100" u="none" cap="none" strike="noStrike">
                <a:solidFill>
                  <a:schemeClr val="dk1"/>
                </a:solidFill>
                <a:latin typeface="Arial"/>
                <a:ea typeface="Arial"/>
                <a:cs typeface="Arial"/>
                <a:sym typeface="Arial"/>
              </a:defRPr>
            </a:lvl1pPr>
            <a:lvl2pPr lvl="1" marR="0" rtl="0" algn="l">
              <a:spcBef>
                <a:spcPts val="0"/>
              </a:spcBef>
              <a:spcAft>
                <a:spcPts val="0"/>
              </a:spcAft>
              <a:buClr>
                <a:schemeClr val="dk1"/>
              </a:buClr>
              <a:buSzPts val="800"/>
              <a:buFont typeface="Arial"/>
              <a:buNone/>
              <a:defRPr b="0" i="0" sz="1100" u="none" cap="none" strike="noStrike">
                <a:solidFill>
                  <a:schemeClr val="dk1"/>
                </a:solidFill>
                <a:latin typeface="Arial"/>
                <a:ea typeface="Arial"/>
                <a:cs typeface="Arial"/>
                <a:sym typeface="Arial"/>
              </a:defRPr>
            </a:lvl2pPr>
            <a:lvl3pPr lvl="2" marR="0" rtl="0" algn="l">
              <a:spcBef>
                <a:spcPts val="0"/>
              </a:spcBef>
              <a:spcAft>
                <a:spcPts val="0"/>
              </a:spcAft>
              <a:buClr>
                <a:schemeClr val="dk1"/>
              </a:buClr>
              <a:buSzPts val="800"/>
              <a:buFont typeface="Arial"/>
              <a:buNone/>
              <a:defRPr b="0" i="0" sz="1100" u="none" cap="none" strike="noStrike">
                <a:solidFill>
                  <a:schemeClr val="dk1"/>
                </a:solidFill>
                <a:latin typeface="Arial"/>
                <a:ea typeface="Arial"/>
                <a:cs typeface="Arial"/>
                <a:sym typeface="Arial"/>
              </a:defRPr>
            </a:lvl3pPr>
            <a:lvl4pPr lvl="3" marR="0" rtl="0" algn="l">
              <a:spcBef>
                <a:spcPts val="0"/>
              </a:spcBef>
              <a:spcAft>
                <a:spcPts val="0"/>
              </a:spcAft>
              <a:buClr>
                <a:schemeClr val="dk1"/>
              </a:buClr>
              <a:buSzPts val="800"/>
              <a:buFont typeface="Arial"/>
              <a:buNone/>
              <a:defRPr b="0" i="0" sz="1100" u="none" cap="none" strike="noStrike">
                <a:solidFill>
                  <a:schemeClr val="dk1"/>
                </a:solidFill>
                <a:latin typeface="Arial"/>
                <a:ea typeface="Arial"/>
                <a:cs typeface="Arial"/>
                <a:sym typeface="Arial"/>
              </a:defRPr>
            </a:lvl4pPr>
            <a:lvl5pPr lvl="4" marR="0" rtl="0" algn="l">
              <a:spcBef>
                <a:spcPts val="0"/>
              </a:spcBef>
              <a:spcAft>
                <a:spcPts val="0"/>
              </a:spcAft>
              <a:buClr>
                <a:schemeClr val="dk1"/>
              </a:buClr>
              <a:buSzPts val="800"/>
              <a:buFont typeface="Arial"/>
              <a:buNone/>
              <a:defRPr b="0" i="0" sz="1100" u="none" cap="none" strike="noStrike">
                <a:solidFill>
                  <a:schemeClr val="dk1"/>
                </a:solidFill>
                <a:latin typeface="Arial"/>
                <a:ea typeface="Arial"/>
                <a:cs typeface="Arial"/>
                <a:sym typeface="Arial"/>
              </a:defRPr>
            </a:lvl5pPr>
            <a:lvl6pPr lvl="5" marR="0" rtl="0" algn="l">
              <a:spcBef>
                <a:spcPts val="0"/>
              </a:spcBef>
              <a:spcAft>
                <a:spcPts val="0"/>
              </a:spcAft>
              <a:buClr>
                <a:schemeClr val="dk1"/>
              </a:buClr>
              <a:buSzPts val="800"/>
              <a:buFont typeface="Arial"/>
              <a:buNone/>
              <a:defRPr b="0" i="0" sz="1100" u="none" cap="none" strike="noStrike">
                <a:solidFill>
                  <a:schemeClr val="dk1"/>
                </a:solidFill>
                <a:latin typeface="Arial"/>
                <a:ea typeface="Arial"/>
                <a:cs typeface="Arial"/>
                <a:sym typeface="Arial"/>
              </a:defRPr>
            </a:lvl6pPr>
            <a:lvl7pPr lvl="6" marR="0" rtl="0" algn="l">
              <a:spcBef>
                <a:spcPts val="0"/>
              </a:spcBef>
              <a:spcAft>
                <a:spcPts val="0"/>
              </a:spcAft>
              <a:buClr>
                <a:schemeClr val="dk1"/>
              </a:buClr>
              <a:buSzPts val="800"/>
              <a:buFont typeface="Arial"/>
              <a:buNone/>
              <a:defRPr b="0" i="0" sz="1100" u="none" cap="none" strike="noStrike">
                <a:solidFill>
                  <a:schemeClr val="dk1"/>
                </a:solidFill>
                <a:latin typeface="Arial"/>
                <a:ea typeface="Arial"/>
                <a:cs typeface="Arial"/>
                <a:sym typeface="Arial"/>
              </a:defRPr>
            </a:lvl7pPr>
            <a:lvl8pPr lvl="7" marR="0" rtl="0" algn="l">
              <a:spcBef>
                <a:spcPts val="0"/>
              </a:spcBef>
              <a:spcAft>
                <a:spcPts val="0"/>
              </a:spcAft>
              <a:buClr>
                <a:schemeClr val="dk1"/>
              </a:buClr>
              <a:buSzPts val="800"/>
              <a:buFont typeface="Arial"/>
              <a:buNone/>
              <a:defRPr b="0" i="0" sz="1100" u="none" cap="none" strike="noStrike">
                <a:solidFill>
                  <a:schemeClr val="dk1"/>
                </a:solidFill>
                <a:latin typeface="Arial"/>
                <a:ea typeface="Arial"/>
                <a:cs typeface="Arial"/>
                <a:sym typeface="Arial"/>
              </a:defRPr>
            </a:lvl8pPr>
            <a:lvl9pPr lvl="8" marR="0" rtl="0" algn="l">
              <a:spcBef>
                <a:spcPts val="0"/>
              </a:spcBef>
              <a:spcAft>
                <a:spcPts val="0"/>
              </a:spcAft>
              <a:buClr>
                <a:schemeClr val="dk1"/>
              </a:buClr>
              <a:buSzPts val="800"/>
              <a:buFont typeface="Arial"/>
              <a:buNone/>
              <a:defRPr b="0" i="0" sz="1100" u="none" cap="none" strike="noStrike">
                <a:solidFill>
                  <a:schemeClr val="dk1"/>
                </a:solidFill>
                <a:latin typeface="Arial"/>
                <a:ea typeface="Arial"/>
                <a:cs typeface="Arial"/>
                <a:sym typeface="Arial"/>
              </a:defRPr>
            </a:lvl9pPr>
          </a:lstStyle>
          <a:p/>
        </p:txBody>
      </p:sp>
      <p:sp>
        <p:nvSpPr>
          <p:cNvPr id="99" name="Google Shape;99;p25"/>
          <p:cNvSpPr txBox="1"/>
          <p:nvPr>
            <p:ph idx="11" type="ftr"/>
          </p:nvPr>
        </p:nvSpPr>
        <p:spPr>
          <a:xfrm>
            <a:off x="3028950" y="4767263"/>
            <a:ext cx="3086100" cy="273900"/>
          </a:xfrm>
          <a:prstGeom prst="rect">
            <a:avLst/>
          </a:prstGeom>
          <a:noFill/>
          <a:ln>
            <a:noFill/>
          </a:ln>
        </p:spPr>
        <p:txBody>
          <a:bodyPr anchorCtr="0" anchor="ctr" bIns="25700" lIns="51425" spcFirstLastPara="1" rIns="51425" wrap="square" tIns="25700">
            <a:noAutofit/>
          </a:bodyPr>
          <a:lstStyle>
            <a:lvl1pPr lvl="0" marR="0" rtl="0" algn="ctr">
              <a:spcBef>
                <a:spcPts val="0"/>
              </a:spcBef>
              <a:spcAft>
                <a:spcPts val="0"/>
              </a:spcAft>
              <a:buClr>
                <a:schemeClr val="dk1"/>
              </a:buClr>
              <a:buSzPts val="800"/>
              <a:buFont typeface="Arial"/>
              <a:buNone/>
              <a:defRPr b="0" i="0" sz="1100" u="none" cap="none" strike="noStrike">
                <a:solidFill>
                  <a:schemeClr val="dk1"/>
                </a:solidFill>
                <a:latin typeface="Arial"/>
                <a:ea typeface="Arial"/>
                <a:cs typeface="Arial"/>
                <a:sym typeface="Arial"/>
              </a:defRPr>
            </a:lvl1pPr>
            <a:lvl2pPr lvl="1" marR="0" rtl="0" algn="l">
              <a:spcBef>
                <a:spcPts val="0"/>
              </a:spcBef>
              <a:spcAft>
                <a:spcPts val="0"/>
              </a:spcAft>
              <a:buClr>
                <a:schemeClr val="dk1"/>
              </a:buClr>
              <a:buSzPts val="800"/>
              <a:buFont typeface="Arial"/>
              <a:buNone/>
              <a:defRPr b="0" i="0" sz="1100" u="none" cap="none" strike="noStrike">
                <a:solidFill>
                  <a:schemeClr val="dk1"/>
                </a:solidFill>
                <a:latin typeface="Arial"/>
                <a:ea typeface="Arial"/>
                <a:cs typeface="Arial"/>
                <a:sym typeface="Arial"/>
              </a:defRPr>
            </a:lvl2pPr>
            <a:lvl3pPr lvl="2" marR="0" rtl="0" algn="l">
              <a:spcBef>
                <a:spcPts val="0"/>
              </a:spcBef>
              <a:spcAft>
                <a:spcPts val="0"/>
              </a:spcAft>
              <a:buClr>
                <a:schemeClr val="dk1"/>
              </a:buClr>
              <a:buSzPts val="800"/>
              <a:buFont typeface="Arial"/>
              <a:buNone/>
              <a:defRPr b="0" i="0" sz="1100" u="none" cap="none" strike="noStrike">
                <a:solidFill>
                  <a:schemeClr val="dk1"/>
                </a:solidFill>
                <a:latin typeface="Arial"/>
                <a:ea typeface="Arial"/>
                <a:cs typeface="Arial"/>
                <a:sym typeface="Arial"/>
              </a:defRPr>
            </a:lvl3pPr>
            <a:lvl4pPr lvl="3" marR="0" rtl="0" algn="l">
              <a:spcBef>
                <a:spcPts val="0"/>
              </a:spcBef>
              <a:spcAft>
                <a:spcPts val="0"/>
              </a:spcAft>
              <a:buClr>
                <a:schemeClr val="dk1"/>
              </a:buClr>
              <a:buSzPts val="800"/>
              <a:buFont typeface="Arial"/>
              <a:buNone/>
              <a:defRPr b="0" i="0" sz="1100" u="none" cap="none" strike="noStrike">
                <a:solidFill>
                  <a:schemeClr val="dk1"/>
                </a:solidFill>
                <a:latin typeface="Arial"/>
                <a:ea typeface="Arial"/>
                <a:cs typeface="Arial"/>
                <a:sym typeface="Arial"/>
              </a:defRPr>
            </a:lvl4pPr>
            <a:lvl5pPr lvl="4" marR="0" rtl="0" algn="l">
              <a:spcBef>
                <a:spcPts val="0"/>
              </a:spcBef>
              <a:spcAft>
                <a:spcPts val="0"/>
              </a:spcAft>
              <a:buClr>
                <a:schemeClr val="dk1"/>
              </a:buClr>
              <a:buSzPts val="800"/>
              <a:buFont typeface="Arial"/>
              <a:buNone/>
              <a:defRPr b="0" i="0" sz="1100" u="none" cap="none" strike="noStrike">
                <a:solidFill>
                  <a:schemeClr val="dk1"/>
                </a:solidFill>
                <a:latin typeface="Arial"/>
                <a:ea typeface="Arial"/>
                <a:cs typeface="Arial"/>
                <a:sym typeface="Arial"/>
              </a:defRPr>
            </a:lvl5pPr>
            <a:lvl6pPr lvl="5" marR="0" rtl="0" algn="l">
              <a:spcBef>
                <a:spcPts val="0"/>
              </a:spcBef>
              <a:spcAft>
                <a:spcPts val="0"/>
              </a:spcAft>
              <a:buClr>
                <a:schemeClr val="dk1"/>
              </a:buClr>
              <a:buSzPts val="800"/>
              <a:buFont typeface="Arial"/>
              <a:buNone/>
              <a:defRPr b="0" i="0" sz="1100" u="none" cap="none" strike="noStrike">
                <a:solidFill>
                  <a:schemeClr val="dk1"/>
                </a:solidFill>
                <a:latin typeface="Arial"/>
                <a:ea typeface="Arial"/>
                <a:cs typeface="Arial"/>
                <a:sym typeface="Arial"/>
              </a:defRPr>
            </a:lvl6pPr>
            <a:lvl7pPr lvl="6" marR="0" rtl="0" algn="l">
              <a:spcBef>
                <a:spcPts val="0"/>
              </a:spcBef>
              <a:spcAft>
                <a:spcPts val="0"/>
              </a:spcAft>
              <a:buClr>
                <a:schemeClr val="dk1"/>
              </a:buClr>
              <a:buSzPts val="800"/>
              <a:buFont typeface="Arial"/>
              <a:buNone/>
              <a:defRPr b="0" i="0" sz="1100" u="none" cap="none" strike="noStrike">
                <a:solidFill>
                  <a:schemeClr val="dk1"/>
                </a:solidFill>
                <a:latin typeface="Arial"/>
                <a:ea typeface="Arial"/>
                <a:cs typeface="Arial"/>
                <a:sym typeface="Arial"/>
              </a:defRPr>
            </a:lvl7pPr>
            <a:lvl8pPr lvl="7" marR="0" rtl="0" algn="l">
              <a:spcBef>
                <a:spcPts val="0"/>
              </a:spcBef>
              <a:spcAft>
                <a:spcPts val="0"/>
              </a:spcAft>
              <a:buClr>
                <a:schemeClr val="dk1"/>
              </a:buClr>
              <a:buSzPts val="800"/>
              <a:buFont typeface="Arial"/>
              <a:buNone/>
              <a:defRPr b="0" i="0" sz="1100" u="none" cap="none" strike="noStrike">
                <a:solidFill>
                  <a:schemeClr val="dk1"/>
                </a:solidFill>
                <a:latin typeface="Arial"/>
                <a:ea typeface="Arial"/>
                <a:cs typeface="Arial"/>
                <a:sym typeface="Arial"/>
              </a:defRPr>
            </a:lvl8pPr>
            <a:lvl9pPr lvl="8" marR="0" rtl="0" algn="l">
              <a:spcBef>
                <a:spcPts val="0"/>
              </a:spcBef>
              <a:spcAft>
                <a:spcPts val="0"/>
              </a:spcAft>
              <a:buClr>
                <a:schemeClr val="dk1"/>
              </a:buClr>
              <a:buSzPts val="800"/>
              <a:buFont typeface="Arial"/>
              <a:buNone/>
              <a:defRPr b="0" i="0" sz="1100" u="none" cap="none" strike="noStrike">
                <a:solidFill>
                  <a:schemeClr val="dk1"/>
                </a:solidFill>
                <a:latin typeface="Arial"/>
                <a:ea typeface="Arial"/>
                <a:cs typeface="Arial"/>
                <a:sym typeface="Arial"/>
              </a:defRPr>
            </a:lvl9pPr>
          </a:lstStyle>
          <a:p/>
        </p:txBody>
      </p:sp>
      <p:sp>
        <p:nvSpPr>
          <p:cNvPr id="100" name="Google Shape;100;p25"/>
          <p:cNvSpPr txBox="1"/>
          <p:nvPr>
            <p:ph idx="12" type="sldNum"/>
          </p:nvPr>
        </p:nvSpPr>
        <p:spPr>
          <a:xfrm>
            <a:off x="6457950" y="4767263"/>
            <a:ext cx="2057400" cy="273900"/>
          </a:xfrm>
          <a:prstGeom prst="rect">
            <a:avLst/>
          </a:prstGeom>
          <a:noFill/>
          <a:ln>
            <a:noFill/>
          </a:ln>
        </p:spPr>
        <p:txBody>
          <a:bodyPr anchorCtr="0" anchor="ctr" bIns="25700" lIns="51425" spcFirstLastPara="1" rIns="51425" wrap="square" tIns="25700">
            <a:normAutofit/>
          </a:bodyPr>
          <a:lstStyle>
            <a:lvl1pPr indent="0" lvl="0" marL="0" rtl="0" algn="r">
              <a:spcBef>
                <a:spcPts val="0"/>
              </a:spcBef>
              <a:buClr>
                <a:schemeClr val="dk2"/>
              </a:buClr>
              <a:buSzPts val="1000"/>
              <a:buFont typeface="Arial"/>
              <a:buNone/>
              <a:defRPr b="0" i="0" sz="1000" u="none" cap="none" strike="noStrike">
                <a:solidFill>
                  <a:schemeClr val="dk2"/>
                </a:solidFill>
                <a:latin typeface="Arial"/>
                <a:ea typeface="Arial"/>
                <a:cs typeface="Arial"/>
                <a:sym typeface="Arial"/>
              </a:defRPr>
            </a:lvl1pPr>
            <a:lvl2pPr indent="0" lvl="1" marL="0" rtl="0" algn="r">
              <a:spcBef>
                <a:spcPts val="0"/>
              </a:spcBef>
              <a:buClr>
                <a:schemeClr val="dk2"/>
              </a:buClr>
              <a:buSzPts val="1000"/>
              <a:buFont typeface="Arial"/>
              <a:buNone/>
              <a:defRPr b="0" i="0" sz="1000" u="none" cap="none" strike="noStrike">
                <a:solidFill>
                  <a:schemeClr val="dk2"/>
                </a:solidFill>
                <a:latin typeface="Arial"/>
                <a:ea typeface="Arial"/>
                <a:cs typeface="Arial"/>
                <a:sym typeface="Arial"/>
              </a:defRPr>
            </a:lvl2pPr>
            <a:lvl3pPr indent="0" lvl="2" marL="0" rtl="0" algn="r">
              <a:spcBef>
                <a:spcPts val="0"/>
              </a:spcBef>
              <a:buClr>
                <a:schemeClr val="dk2"/>
              </a:buClr>
              <a:buSzPts val="1000"/>
              <a:buFont typeface="Arial"/>
              <a:buNone/>
              <a:defRPr b="0" i="0" sz="1000" u="none" cap="none" strike="noStrike">
                <a:solidFill>
                  <a:schemeClr val="dk2"/>
                </a:solidFill>
                <a:latin typeface="Arial"/>
                <a:ea typeface="Arial"/>
                <a:cs typeface="Arial"/>
                <a:sym typeface="Arial"/>
              </a:defRPr>
            </a:lvl3pPr>
            <a:lvl4pPr indent="0" lvl="3" marL="0" rtl="0" algn="r">
              <a:spcBef>
                <a:spcPts val="0"/>
              </a:spcBef>
              <a:buClr>
                <a:schemeClr val="dk2"/>
              </a:buClr>
              <a:buSzPts val="1000"/>
              <a:buFont typeface="Arial"/>
              <a:buNone/>
              <a:defRPr b="0" i="0" sz="1000" u="none" cap="none" strike="noStrike">
                <a:solidFill>
                  <a:schemeClr val="dk2"/>
                </a:solidFill>
                <a:latin typeface="Arial"/>
                <a:ea typeface="Arial"/>
                <a:cs typeface="Arial"/>
                <a:sym typeface="Arial"/>
              </a:defRPr>
            </a:lvl4pPr>
            <a:lvl5pPr indent="0" lvl="4" marL="0" rtl="0" algn="r">
              <a:spcBef>
                <a:spcPts val="0"/>
              </a:spcBef>
              <a:buClr>
                <a:schemeClr val="dk2"/>
              </a:buClr>
              <a:buSzPts val="1000"/>
              <a:buFont typeface="Arial"/>
              <a:buNone/>
              <a:defRPr b="0" i="0" sz="1000" u="none" cap="none" strike="noStrike">
                <a:solidFill>
                  <a:schemeClr val="dk2"/>
                </a:solidFill>
                <a:latin typeface="Arial"/>
                <a:ea typeface="Arial"/>
                <a:cs typeface="Arial"/>
                <a:sym typeface="Arial"/>
              </a:defRPr>
            </a:lvl5pPr>
            <a:lvl6pPr indent="0" lvl="5" marL="0" rtl="0" algn="r">
              <a:spcBef>
                <a:spcPts val="0"/>
              </a:spcBef>
              <a:buClr>
                <a:schemeClr val="dk2"/>
              </a:buClr>
              <a:buSzPts val="1000"/>
              <a:buFont typeface="Arial"/>
              <a:buNone/>
              <a:defRPr b="0" i="0" sz="1000" u="none" cap="none" strike="noStrike">
                <a:solidFill>
                  <a:schemeClr val="dk2"/>
                </a:solidFill>
                <a:latin typeface="Arial"/>
                <a:ea typeface="Arial"/>
                <a:cs typeface="Arial"/>
                <a:sym typeface="Arial"/>
              </a:defRPr>
            </a:lvl6pPr>
            <a:lvl7pPr indent="0" lvl="6" marL="0" rtl="0" algn="r">
              <a:spcBef>
                <a:spcPts val="0"/>
              </a:spcBef>
              <a:buClr>
                <a:schemeClr val="dk2"/>
              </a:buClr>
              <a:buSzPts val="1000"/>
              <a:buFont typeface="Arial"/>
              <a:buNone/>
              <a:defRPr b="0" i="0" sz="1000" u="none" cap="none" strike="noStrike">
                <a:solidFill>
                  <a:schemeClr val="dk2"/>
                </a:solidFill>
                <a:latin typeface="Arial"/>
                <a:ea typeface="Arial"/>
                <a:cs typeface="Arial"/>
                <a:sym typeface="Arial"/>
              </a:defRPr>
            </a:lvl7pPr>
            <a:lvl8pPr indent="0" lvl="7" marL="0" rtl="0" algn="r">
              <a:spcBef>
                <a:spcPts val="0"/>
              </a:spcBef>
              <a:buClr>
                <a:schemeClr val="dk2"/>
              </a:buClr>
              <a:buSzPts val="1000"/>
              <a:buFont typeface="Arial"/>
              <a:buNone/>
              <a:defRPr b="0" i="0" sz="1000" u="none" cap="none" strike="noStrike">
                <a:solidFill>
                  <a:schemeClr val="dk2"/>
                </a:solidFill>
                <a:latin typeface="Arial"/>
                <a:ea typeface="Arial"/>
                <a:cs typeface="Arial"/>
                <a:sym typeface="Arial"/>
              </a:defRPr>
            </a:lvl8pPr>
            <a:lvl9pPr indent="0" lvl="8" marL="0" rtl="0" algn="r">
              <a:spcBef>
                <a:spcPts val="0"/>
              </a:spcBef>
              <a:buClr>
                <a:schemeClr val="dk2"/>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1">
  <p:cSld name="One column text">
    <p:spTree>
      <p:nvGrpSpPr>
        <p:cNvPr id="101" name="Shape 101"/>
        <p:cNvGrpSpPr/>
        <p:nvPr/>
      </p:nvGrpSpPr>
      <p:grpSpPr>
        <a:xfrm>
          <a:off x="0" y="0"/>
          <a:ext cx="0" cy="0"/>
          <a:chOff x="0" y="0"/>
          <a:chExt cx="0" cy="0"/>
        </a:xfrm>
      </p:grpSpPr>
      <p:sp>
        <p:nvSpPr>
          <p:cNvPr id="102" name="Google Shape;102;p26"/>
          <p:cNvSpPr txBox="1"/>
          <p:nvPr>
            <p:ph type="title"/>
          </p:nvPr>
        </p:nvSpPr>
        <p:spPr>
          <a:xfrm>
            <a:off x="311700" y="555600"/>
            <a:ext cx="2808000" cy="755700"/>
          </a:xfrm>
          <a:prstGeom prst="rect">
            <a:avLst/>
          </a:prstGeom>
          <a:noFill/>
          <a:ln>
            <a:noFill/>
          </a:ln>
        </p:spPr>
        <p:txBody>
          <a:bodyPr anchorCtr="0" anchor="b" bIns="68575" lIns="68575" spcFirstLastPara="1" rIns="68575" wrap="square" tIns="68575">
            <a:normAutofit/>
          </a:bodyPr>
          <a:lstStyle>
            <a:lvl1pPr lvl="0" rtl="0" algn="l">
              <a:lnSpc>
                <a:spcPct val="100000"/>
              </a:lnSpc>
              <a:spcBef>
                <a:spcPts val="0"/>
              </a:spcBef>
              <a:spcAft>
                <a:spcPts val="0"/>
              </a:spcAft>
              <a:buSzPts val="1800"/>
              <a:buNone/>
              <a:defRPr sz="2400"/>
            </a:lvl1pPr>
            <a:lvl2pPr lvl="1" rtl="0" algn="l">
              <a:lnSpc>
                <a:spcPct val="100000"/>
              </a:lnSpc>
              <a:spcBef>
                <a:spcPts val="0"/>
              </a:spcBef>
              <a:spcAft>
                <a:spcPts val="0"/>
              </a:spcAft>
              <a:buSzPts val="1800"/>
              <a:buNone/>
              <a:defRPr sz="2400"/>
            </a:lvl2pPr>
            <a:lvl3pPr lvl="2" rtl="0" algn="l">
              <a:lnSpc>
                <a:spcPct val="100000"/>
              </a:lnSpc>
              <a:spcBef>
                <a:spcPts val="0"/>
              </a:spcBef>
              <a:spcAft>
                <a:spcPts val="0"/>
              </a:spcAft>
              <a:buSzPts val="1800"/>
              <a:buNone/>
              <a:defRPr sz="2400"/>
            </a:lvl3pPr>
            <a:lvl4pPr lvl="3" rtl="0" algn="l">
              <a:lnSpc>
                <a:spcPct val="100000"/>
              </a:lnSpc>
              <a:spcBef>
                <a:spcPts val="0"/>
              </a:spcBef>
              <a:spcAft>
                <a:spcPts val="0"/>
              </a:spcAft>
              <a:buSzPts val="1800"/>
              <a:buNone/>
              <a:defRPr sz="2400"/>
            </a:lvl4pPr>
            <a:lvl5pPr lvl="4" rtl="0" algn="l">
              <a:lnSpc>
                <a:spcPct val="100000"/>
              </a:lnSpc>
              <a:spcBef>
                <a:spcPts val="0"/>
              </a:spcBef>
              <a:spcAft>
                <a:spcPts val="0"/>
              </a:spcAft>
              <a:buSzPts val="1800"/>
              <a:buNone/>
              <a:defRPr sz="2400"/>
            </a:lvl5pPr>
            <a:lvl6pPr lvl="5" rtl="0" algn="l">
              <a:lnSpc>
                <a:spcPct val="100000"/>
              </a:lnSpc>
              <a:spcBef>
                <a:spcPts val="0"/>
              </a:spcBef>
              <a:spcAft>
                <a:spcPts val="0"/>
              </a:spcAft>
              <a:buSzPts val="1800"/>
              <a:buNone/>
              <a:defRPr sz="2400"/>
            </a:lvl6pPr>
            <a:lvl7pPr lvl="6" rtl="0" algn="l">
              <a:lnSpc>
                <a:spcPct val="100000"/>
              </a:lnSpc>
              <a:spcBef>
                <a:spcPts val="0"/>
              </a:spcBef>
              <a:spcAft>
                <a:spcPts val="0"/>
              </a:spcAft>
              <a:buSzPts val="1800"/>
              <a:buNone/>
              <a:defRPr sz="2400"/>
            </a:lvl7pPr>
            <a:lvl8pPr lvl="7" rtl="0" algn="l">
              <a:lnSpc>
                <a:spcPct val="100000"/>
              </a:lnSpc>
              <a:spcBef>
                <a:spcPts val="0"/>
              </a:spcBef>
              <a:spcAft>
                <a:spcPts val="0"/>
              </a:spcAft>
              <a:buSzPts val="1800"/>
              <a:buNone/>
              <a:defRPr sz="2400"/>
            </a:lvl8pPr>
            <a:lvl9pPr lvl="8" rtl="0" algn="l">
              <a:lnSpc>
                <a:spcPct val="100000"/>
              </a:lnSpc>
              <a:spcBef>
                <a:spcPts val="0"/>
              </a:spcBef>
              <a:spcAft>
                <a:spcPts val="0"/>
              </a:spcAft>
              <a:buSzPts val="1800"/>
              <a:buNone/>
              <a:defRPr sz="2400"/>
            </a:lvl9pPr>
          </a:lstStyle>
          <a:p/>
        </p:txBody>
      </p:sp>
      <p:sp>
        <p:nvSpPr>
          <p:cNvPr id="103" name="Google Shape;103;p26"/>
          <p:cNvSpPr txBox="1"/>
          <p:nvPr>
            <p:ph idx="1" type="body"/>
          </p:nvPr>
        </p:nvSpPr>
        <p:spPr>
          <a:xfrm>
            <a:off x="311700" y="1389600"/>
            <a:ext cx="2808000" cy="3179400"/>
          </a:xfrm>
          <a:prstGeom prst="rect">
            <a:avLst/>
          </a:prstGeom>
          <a:noFill/>
          <a:ln>
            <a:noFill/>
          </a:ln>
        </p:spPr>
        <p:txBody>
          <a:bodyPr anchorCtr="0" anchor="t" bIns="68575" lIns="68575" spcFirstLastPara="1" rIns="68575" wrap="square" tIns="68575">
            <a:normAutofit/>
          </a:bodyPr>
          <a:lstStyle>
            <a:lvl1pPr indent="-285750" lvl="0" marL="457200" rtl="0" algn="l">
              <a:lnSpc>
                <a:spcPct val="115000"/>
              </a:lnSpc>
              <a:spcBef>
                <a:spcPts val="0"/>
              </a:spcBef>
              <a:spcAft>
                <a:spcPts val="0"/>
              </a:spcAft>
              <a:buSzPts val="900"/>
              <a:buChar char="●"/>
              <a:defRPr sz="1200"/>
            </a:lvl1pPr>
            <a:lvl2pPr indent="-285750" lvl="1" marL="914400" rtl="0" algn="l">
              <a:lnSpc>
                <a:spcPct val="115000"/>
              </a:lnSpc>
              <a:spcBef>
                <a:spcPts val="0"/>
              </a:spcBef>
              <a:spcAft>
                <a:spcPts val="0"/>
              </a:spcAft>
              <a:buSzPts val="900"/>
              <a:buChar char="○"/>
              <a:defRPr sz="1200"/>
            </a:lvl2pPr>
            <a:lvl3pPr indent="-285750" lvl="2" marL="1371600" rtl="0" algn="l">
              <a:lnSpc>
                <a:spcPct val="115000"/>
              </a:lnSpc>
              <a:spcBef>
                <a:spcPts val="0"/>
              </a:spcBef>
              <a:spcAft>
                <a:spcPts val="0"/>
              </a:spcAft>
              <a:buSzPts val="900"/>
              <a:buChar char="■"/>
              <a:defRPr sz="1200"/>
            </a:lvl3pPr>
            <a:lvl4pPr indent="-285750" lvl="3" marL="1828800" rtl="0" algn="l">
              <a:lnSpc>
                <a:spcPct val="115000"/>
              </a:lnSpc>
              <a:spcBef>
                <a:spcPts val="0"/>
              </a:spcBef>
              <a:spcAft>
                <a:spcPts val="0"/>
              </a:spcAft>
              <a:buSzPts val="900"/>
              <a:buChar char="●"/>
              <a:defRPr sz="1200"/>
            </a:lvl4pPr>
            <a:lvl5pPr indent="-285750" lvl="4" marL="2286000" rtl="0" algn="l">
              <a:lnSpc>
                <a:spcPct val="115000"/>
              </a:lnSpc>
              <a:spcBef>
                <a:spcPts val="0"/>
              </a:spcBef>
              <a:spcAft>
                <a:spcPts val="0"/>
              </a:spcAft>
              <a:buSzPts val="900"/>
              <a:buChar char="○"/>
              <a:defRPr sz="1200"/>
            </a:lvl5pPr>
            <a:lvl6pPr indent="-285750" lvl="5" marL="2743200" rtl="0" algn="l">
              <a:lnSpc>
                <a:spcPct val="115000"/>
              </a:lnSpc>
              <a:spcBef>
                <a:spcPts val="0"/>
              </a:spcBef>
              <a:spcAft>
                <a:spcPts val="0"/>
              </a:spcAft>
              <a:buSzPts val="900"/>
              <a:buChar char="■"/>
              <a:defRPr sz="1200"/>
            </a:lvl6pPr>
            <a:lvl7pPr indent="-285750" lvl="6" marL="3200400" rtl="0" algn="l">
              <a:lnSpc>
                <a:spcPct val="115000"/>
              </a:lnSpc>
              <a:spcBef>
                <a:spcPts val="0"/>
              </a:spcBef>
              <a:spcAft>
                <a:spcPts val="0"/>
              </a:spcAft>
              <a:buSzPts val="900"/>
              <a:buChar char="●"/>
              <a:defRPr sz="1200"/>
            </a:lvl7pPr>
            <a:lvl8pPr indent="-285750" lvl="7" marL="3657600" rtl="0" algn="l">
              <a:lnSpc>
                <a:spcPct val="115000"/>
              </a:lnSpc>
              <a:spcBef>
                <a:spcPts val="0"/>
              </a:spcBef>
              <a:spcAft>
                <a:spcPts val="0"/>
              </a:spcAft>
              <a:buSzPts val="900"/>
              <a:buChar char="○"/>
              <a:defRPr sz="1200"/>
            </a:lvl8pPr>
            <a:lvl9pPr indent="-285750" lvl="8" marL="4114800" rtl="0" algn="l">
              <a:lnSpc>
                <a:spcPct val="115000"/>
              </a:lnSpc>
              <a:spcBef>
                <a:spcPts val="0"/>
              </a:spcBef>
              <a:spcAft>
                <a:spcPts val="0"/>
              </a:spcAft>
              <a:buSzPts val="900"/>
              <a:buChar char="■"/>
              <a:defRPr sz="1200"/>
            </a:lvl9pPr>
          </a:lstStyle>
          <a:p/>
        </p:txBody>
      </p:sp>
      <p:sp>
        <p:nvSpPr>
          <p:cNvPr id="104" name="Google Shape;104;p26"/>
          <p:cNvSpPr txBox="1"/>
          <p:nvPr>
            <p:ph idx="12" type="sldNum"/>
          </p:nvPr>
        </p:nvSpPr>
        <p:spPr>
          <a:xfrm>
            <a:off x="8472458" y="4663217"/>
            <a:ext cx="548700" cy="393600"/>
          </a:xfrm>
          <a:prstGeom prst="rect">
            <a:avLst/>
          </a:prstGeom>
          <a:noFill/>
          <a:ln>
            <a:noFill/>
          </a:ln>
        </p:spPr>
        <p:txBody>
          <a:bodyPr anchorCtr="0" anchor="ctr" bIns="68575" lIns="68575" spcFirstLastPara="1" rIns="68575" wrap="square" tIns="68575">
            <a:normAutofit/>
          </a:bodyPr>
          <a:lstStyle>
            <a:lvl1pPr indent="0" lvl="0" marL="0" rtl="0" algn="r">
              <a:buClr>
                <a:schemeClr val="dk2"/>
              </a:buClr>
              <a:buSzPts val="1000"/>
              <a:buFont typeface="Arial"/>
              <a:buNone/>
              <a:defRPr b="0" i="0" sz="1000" u="none" cap="none" strike="noStrike">
                <a:solidFill>
                  <a:schemeClr val="dk2"/>
                </a:solidFill>
                <a:latin typeface="Arial"/>
                <a:ea typeface="Arial"/>
                <a:cs typeface="Arial"/>
                <a:sym typeface="Arial"/>
              </a:defRPr>
            </a:lvl1pPr>
            <a:lvl2pPr indent="0" lvl="1" marL="0" rtl="0" algn="r">
              <a:buClr>
                <a:schemeClr val="dk2"/>
              </a:buClr>
              <a:buSzPts val="1000"/>
              <a:buFont typeface="Arial"/>
              <a:buNone/>
              <a:defRPr b="0" i="0" sz="1000" u="none" cap="none" strike="noStrike">
                <a:solidFill>
                  <a:schemeClr val="dk2"/>
                </a:solidFill>
                <a:latin typeface="Arial"/>
                <a:ea typeface="Arial"/>
                <a:cs typeface="Arial"/>
                <a:sym typeface="Arial"/>
              </a:defRPr>
            </a:lvl2pPr>
            <a:lvl3pPr indent="0" lvl="2" marL="0" rtl="0" algn="r">
              <a:buClr>
                <a:schemeClr val="dk2"/>
              </a:buClr>
              <a:buSzPts val="1000"/>
              <a:buFont typeface="Arial"/>
              <a:buNone/>
              <a:defRPr b="0" i="0" sz="1000" u="none" cap="none" strike="noStrike">
                <a:solidFill>
                  <a:schemeClr val="dk2"/>
                </a:solidFill>
                <a:latin typeface="Arial"/>
                <a:ea typeface="Arial"/>
                <a:cs typeface="Arial"/>
                <a:sym typeface="Arial"/>
              </a:defRPr>
            </a:lvl3pPr>
            <a:lvl4pPr indent="0" lvl="3" marL="0" rtl="0" algn="r">
              <a:buClr>
                <a:schemeClr val="dk2"/>
              </a:buClr>
              <a:buSzPts val="1000"/>
              <a:buFont typeface="Arial"/>
              <a:buNone/>
              <a:defRPr b="0" i="0" sz="1000" u="none" cap="none" strike="noStrike">
                <a:solidFill>
                  <a:schemeClr val="dk2"/>
                </a:solidFill>
                <a:latin typeface="Arial"/>
                <a:ea typeface="Arial"/>
                <a:cs typeface="Arial"/>
                <a:sym typeface="Arial"/>
              </a:defRPr>
            </a:lvl4pPr>
            <a:lvl5pPr indent="0" lvl="4" marL="0" rtl="0" algn="r">
              <a:buClr>
                <a:schemeClr val="dk2"/>
              </a:buClr>
              <a:buSzPts val="1000"/>
              <a:buFont typeface="Arial"/>
              <a:buNone/>
              <a:defRPr b="0" i="0" sz="1000" u="none" cap="none" strike="noStrike">
                <a:solidFill>
                  <a:schemeClr val="dk2"/>
                </a:solidFill>
                <a:latin typeface="Arial"/>
                <a:ea typeface="Arial"/>
                <a:cs typeface="Arial"/>
                <a:sym typeface="Arial"/>
              </a:defRPr>
            </a:lvl5pPr>
            <a:lvl6pPr indent="0" lvl="5" marL="0" rtl="0" algn="r">
              <a:buClr>
                <a:schemeClr val="dk2"/>
              </a:buClr>
              <a:buSzPts val="1000"/>
              <a:buFont typeface="Arial"/>
              <a:buNone/>
              <a:defRPr b="0" i="0" sz="1000" u="none" cap="none" strike="noStrike">
                <a:solidFill>
                  <a:schemeClr val="dk2"/>
                </a:solidFill>
                <a:latin typeface="Arial"/>
                <a:ea typeface="Arial"/>
                <a:cs typeface="Arial"/>
                <a:sym typeface="Arial"/>
              </a:defRPr>
            </a:lvl6pPr>
            <a:lvl7pPr indent="0" lvl="6" marL="0" rtl="0" algn="r">
              <a:buClr>
                <a:schemeClr val="dk2"/>
              </a:buClr>
              <a:buSzPts val="1000"/>
              <a:buFont typeface="Arial"/>
              <a:buNone/>
              <a:defRPr b="0" i="0" sz="1000" u="none" cap="none" strike="noStrike">
                <a:solidFill>
                  <a:schemeClr val="dk2"/>
                </a:solidFill>
                <a:latin typeface="Arial"/>
                <a:ea typeface="Arial"/>
                <a:cs typeface="Arial"/>
                <a:sym typeface="Arial"/>
              </a:defRPr>
            </a:lvl7pPr>
            <a:lvl8pPr indent="0" lvl="7" marL="0" rtl="0" algn="r">
              <a:buClr>
                <a:schemeClr val="dk2"/>
              </a:buClr>
              <a:buSzPts val="1000"/>
              <a:buFont typeface="Arial"/>
              <a:buNone/>
              <a:defRPr b="0" i="0" sz="1000" u="none" cap="none" strike="noStrike">
                <a:solidFill>
                  <a:schemeClr val="dk2"/>
                </a:solidFill>
                <a:latin typeface="Arial"/>
                <a:ea typeface="Arial"/>
                <a:cs typeface="Arial"/>
                <a:sym typeface="Arial"/>
              </a:defRPr>
            </a:lvl8pPr>
            <a:lvl9pPr indent="0" lvl="8" marL="0" rtl="0" algn="r">
              <a:buClr>
                <a:schemeClr val="dk2"/>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1.xml"/><Relationship Id="rId12" Type="http://schemas.openxmlformats.org/officeDocument/2006/relationships/slideLayout" Target="../slideLayouts/slideLayout11.xml"/><Relationship Id="rId1" Type="http://schemas.openxmlformats.org/officeDocument/2006/relationships/image" Target="../media/image5.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0" Type="http://schemas.openxmlformats.org/officeDocument/2006/relationships/slideLayout" Target="../slideLayouts/slideLayout21.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3.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rgbClr val="046A38"/>
              </a:buClr>
              <a:buSzPts val="2800"/>
              <a:buNone/>
              <a:defRPr sz="2800">
                <a:solidFill>
                  <a:srgbClr val="046A38"/>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rgbClr val="27251F"/>
              </a:buClr>
              <a:buSzPts val="1800"/>
              <a:buChar char="●"/>
              <a:defRPr sz="1800">
                <a:solidFill>
                  <a:srgbClr val="27251F"/>
                </a:solidFill>
              </a:defRPr>
            </a:lvl1pPr>
            <a:lvl2pPr indent="-317500" lvl="1" marL="914400">
              <a:lnSpc>
                <a:spcPct val="115000"/>
              </a:lnSpc>
              <a:spcBef>
                <a:spcPts val="0"/>
              </a:spcBef>
              <a:spcAft>
                <a:spcPts val="0"/>
              </a:spcAft>
              <a:buClr>
                <a:srgbClr val="27251F"/>
              </a:buClr>
              <a:buSzPts val="1400"/>
              <a:buChar char="○"/>
              <a:defRPr>
                <a:solidFill>
                  <a:srgbClr val="27251F"/>
                </a:solidFill>
              </a:defRPr>
            </a:lvl2pPr>
            <a:lvl3pPr indent="-317500" lvl="2" marL="1371600">
              <a:lnSpc>
                <a:spcPct val="115000"/>
              </a:lnSpc>
              <a:spcBef>
                <a:spcPts val="0"/>
              </a:spcBef>
              <a:spcAft>
                <a:spcPts val="0"/>
              </a:spcAft>
              <a:buClr>
                <a:srgbClr val="27251F"/>
              </a:buClr>
              <a:buSzPts val="1400"/>
              <a:buChar char="■"/>
              <a:defRPr>
                <a:solidFill>
                  <a:srgbClr val="27251F"/>
                </a:solidFill>
              </a:defRPr>
            </a:lvl3pPr>
            <a:lvl4pPr indent="-317500" lvl="3" marL="1828800">
              <a:lnSpc>
                <a:spcPct val="115000"/>
              </a:lnSpc>
              <a:spcBef>
                <a:spcPts val="0"/>
              </a:spcBef>
              <a:spcAft>
                <a:spcPts val="0"/>
              </a:spcAft>
              <a:buClr>
                <a:srgbClr val="27251F"/>
              </a:buClr>
              <a:buSzPts val="1400"/>
              <a:buChar char="●"/>
              <a:defRPr>
                <a:solidFill>
                  <a:srgbClr val="27251F"/>
                </a:solidFill>
              </a:defRPr>
            </a:lvl4pPr>
            <a:lvl5pPr indent="-317500" lvl="4" marL="2286000">
              <a:lnSpc>
                <a:spcPct val="115000"/>
              </a:lnSpc>
              <a:spcBef>
                <a:spcPts val="0"/>
              </a:spcBef>
              <a:spcAft>
                <a:spcPts val="0"/>
              </a:spcAft>
              <a:buClr>
                <a:srgbClr val="27251F"/>
              </a:buClr>
              <a:buSzPts val="1400"/>
              <a:buChar char="○"/>
              <a:defRPr>
                <a:solidFill>
                  <a:srgbClr val="27251F"/>
                </a:solidFill>
              </a:defRPr>
            </a:lvl5pPr>
            <a:lvl6pPr indent="-317500" lvl="5" marL="2743200">
              <a:lnSpc>
                <a:spcPct val="115000"/>
              </a:lnSpc>
              <a:spcBef>
                <a:spcPts val="0"/>
              </a:spcBef>
              <a:spcAft>
                <a:spcPts val="0"/>
              </a:spcAft>
              <a:buClr>
                <a:srgbClr val="27251F"/>
              </a:buClr>
              <a:buSzPts val="1400"/>
              <a:buChar char="■"/>
              <a:defRPr>
                <a:solidFill>
                  <a:srgbClr val="27251F"/>
                </a:solidFill>
              </a:defRPr>
            </a:lvl6pPr>
            <a:lvl7pPr indent="-317500" lvl="6" marL="3200400">
              <a:lnSpc>
                <a:spcPct val="115000"/>
              </a:lnSpc>
              <a:spcBef>
                <a:spcPts val="0"/>
              </a:spcBef>
              <a:spcAft>
                <a:spcPts val="0"/>
              </a:spcAft>
              <a:buClr>
                <a:srgbClr val="27251F"/>
              </a:buClr>
              <a:buSzPts val="1400"/>
              <a:buChar char="●"/>
              <a:defRPr>
                <a:solidFill>
                  <a:srgbClr val="27251F"/>
                </a:solidFill>
              </a:defRPr>
            </a:lvl7pPr>
            <a:lvl8pPr indent="-317500" lvl="7" marL="3657600">
              <a:lnSpc>
                <a:spcPct val="115000"/>
              </a:lnSpc>
              <a:spcBef>
                <a:spcPts val="0"/>
              </a:spcBef>
              <a:spcAft>
                <a:spcPts val="0"/>
              </a:spcAft>
              <a:buClr>
                <a:srgbClr val="27251F"/>
              </a:buClr>
              <a:buSzPts val="1400"/>
              <a:buChar char="○"/>
              <a:defRPr>
                <a:solidFill>
                  <a:srgbClr val="27251F"/>
                </a:solidFill>
              </a:defRPr>
            </a:lvl8pPr>
            <a:lvl9pPr indent="-317500" lvl="8" marL="4114800">
              <a:lnSpc>
                <a:spcPct val="115000"/>
              </a:lnSpc>
              <a:spcBef>
                <a:spcPts val="0"/>
              </a:spcBef>
              <a:spcAft>
                <a:spcPts val="0"/>
              </a:spcAft>
              <a:buClr>
                <a:srgbClr val="27251F"/>
              </a:buClr>
              <a:buSzPts val="1400"/>
              <a:buChar char="■"/>
              <a:defRPr>
                <a:solidFill>
                  <a:srgbClr val="27251F"/>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rtl="0">
              <a:lnSpc>
                <a:spcPct val="115000"/>
              </a:lnSpc>
              <a:spcBef>
                <a:spcPts val="0"/>
              </a:spcBef>
              <a:spcAft>
                <a:spcPts val="0"/>
              </a:spcAft>
              <a:buClr>
                <a:schemeClr val="dk2"/>
              </a:buClr>
              <a:buSzPts val="1800"/>
              <a:buChar char="●"/>
              <a:defRPr sz="1800">
                <a:solidFill>
                  <a:schemeClr val="dk2"/>
                </a:solidFill>
              </a:defRPr>
            </a:lvl1pPr>
            <a:lvl2pPr indent="-317500" lvl="1" marL="914400" rtl="0">
              <a:lnSpc>
                <a:spcPct val="115000"/>
              </a:lnSpc>
              <a:spcBef>
                <a:spcPts val="0"/>
              </a:spcBef>
              <a:spcAft>
                <a:spcPts val="0"/>
              </a:spcAft>
              <a:buClr>
                <a:schemeClr val="dk2"/>
              </a:buClr>
              <a:buSzPts val="1400"/>
              <a:buChar char="○"/>
              <a:defRPr>
                <a:solidFill>
                  <a:schemeClr val="dk2"/>
                </a:solidFill>
              </a:defRPr>
            </a:lvl2pPr>
            <a:lvl3pPr indent="-317500" lvl="2" marL="1371600" rtl="0">
              <a:lnSpc>
                <a:spcPct val="115000"/>
              </a:lnSpc>
              <a:spcBef>
                <a:spcPts val="0"/>
              </a:spcBef>
              <a:spcAft>
                <a:spcPts val="0"/>
              </a:spcAft>
              <a:buClr>
                <a:schemeClr val="dk2"/>
              </a:buClr>
              <a:buSzPts val="1400"/>
              <a:buChar char="■"/>
              <a:defRPr>
                <a:solidFill>
                  <a:schemeClr val="dk2"/>
                </a:solidFill>
              </a:defRPr>
            </a:lvl3pPr>
            <a:lvl4pPr indent="-317500" lvl="3" marL="1828800" rtl="0">
              <a:lnSpc>
                <a:spcPct val="115000"/>
              </a:lnSpc>
              <a:spcBef>
                <a:spcPts val="0"/>
              </a:spcBef>
              <a:spcAft>
                <a:spcPts val="0"/>
              </a:spcAft>
              <a:buClr>
                <a:schemeClr val="dk2"/>
              </a:buClr>
              <a:buSzPts val="1400"/>
              <a:buChar char="●"/>
              <a:defRPr>
                <a:solidFill>
                  <a:schemeClr val="dk2"/>
                </a:solidFill>
              </a:defRPr>
            </a:lvl4pPr>
            <a:lvl5pPr indent="-317500" lvl="4" marL="2286000" rtl="0">
              <a:lnSpc>
                <a:spcPct val="115000"/>
              </a:lnSpc>
              <a:spcBef>
                <a:spcPts val="0"/>
              </a:spcBef>
              <a:spcAft>
                <a:spcPts val="0"/>
              </a:spcAft>
              <a:buClr>
                <a:schemeClr val="dk2"/>
              </a:buClr>
              <a:buSzPts val="1400"/>
              <a:buChar char="○"/>
              <a:defRPr>
                <a:solidFill>
                  <a:schemeClr val="dk2"/>
                </a:solidFill>
              </a:defRPr>
            </a:lvl5pPr>
            <a:lvl6pPr indent="-317500" lvl="5" marL="2743200" rtl="0">
              <a:lnSpc>
                <a:spcPct val="115000"/>
              </a:lnSpc>
              <a:spcBef>
                <a:spcPts val="0"/>
              </a:spcBef>
              <a:spcAft>
                <a:spcPts val="0"/>
              </a:spcAft>
              <a:buClr>
                <a:schemeClr val="dk2"/>
              </a:buClr>
              <a:buSzPts val="1400"/>
              <a:buChar char="■"/>
              <a:defRPr>
                <a:solidFill>
                  <a:schemeClr val="dk2"/>
                </a:solidFill>
              </a:defRPr>
            </a:lvl6pPr>
            <a:lvl7pPr indent="-317500" lvl="6" marL="3200400" rtl="0">
              <a:lnSpc>
                <a:spcPct val="115000"/>
              </a:lnSpc>
              <a:spcBef>
                <a:spcPts val="0"/>
              </a:spcBef>
              <a:spcAft>
                <a:spcPts val="0"/>
              </a:spcAft>
              <a:buClr>
                <a:schemeClr val="dk2"/>
              </a:buClr>
              <a:buSzPts val="1400"/>
              <a:buChar char="●"/>
              <a:defRPr>
                <a:solidFill>
                  <a:schemeClr val="dk2"/>
                </a:solidFill>
              </a:defRPr>
            </a:lvl7pPr>
            <a:lvl8pPr indent="-317500" lvl="7" marL="3657600" rtl="0">
              <a:lnSpc>
                <a:spcPct val="115000"/>
              </a:lnSpc>
              <a:spcBef>
                <a:spcPts val="0"/>
              </a:spcBef>
              <a:spcAft>
                <a:spcPts val="0"/>
              </a:spcAft>
              <a:buClr>
                <a:schemeClr val="dk2"/>
              </a:buClr>
              <a:buSzPts val="1400"/>
              <a:buChar char="○"/>
              <a:defRPr>
                <a:solidFill>
                  <a:schemeClr val="dk2"/>
                </a:solidFill>
              </a:defRPr>
            </a:lvl8pPr>
            <a:lvl9pPr indent="-317500" lvl="8" marL="4114800" rtl="0">
              <a:lnSpc>
                <a:spcPct val="115000"/>
              </a:lnSpc>
              <a:spcBef>
                <a:spcPts val="0"/>
              </a:spcBef>
              <a:spcAft>
                <a:spcPts val="0"/>
              </a:spcAft>
              <a:buClr>
                <a:schemeClr val="dk2"/>
              </a:buClr>
              <a:buSzPts val="1400"/>
              <a:buChar char="■"/>
              <a:defRPr>
                <a:solidFill>
                  <a:schemeClr val="dk2"/>
                </a:solidFill>
              </a:defRPr>
            </a:lvl9pPr>
          </a:lstStyle>
          <a:p/>
        </p:txBody>
      </p:sp>
      <p:sp>
        <p:nvSpPr>
          <p:cNvPr id="53" name="Google Shape;53;p1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xml"/><Relationship Id="rId3"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0.xml"/><Relationship Id="rId3" Type="http://schemas.openxmlformats.org/officeDocument/2006/relationships/image" Target="../media/image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2.xml"/><Relationship Id="rId3" Type="http://schemas.openxmlformats.org/officeDocument/2006/relationships/image" Target="../media/image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08" name="Shape 108"/>
        <p:cNvGrpSpPr/>
        <p:nvPr/>
      </p:nvGrpSpPr>
      <p:grpSpPr>
        <a:xfrm>
          <a:off x="0" y="0"/>
          <a:ext cx="0" cy="0"/>
          <a:chOff x="0" y="0"/>
          <a:chExt cx="0" cy="0"/>
        </a:xfrm>
      </p:grpSpPr>
      <p:sp>
        <p:nvSpPr>
          <p:cNvPr id="109" name="Google Shape;109;p27"/>
          <p:cNvSpPr txBox="1"/>
          <p:nvPr/>
        </p:nvSpPr>
        <p:spPr>
          <a:xfrm>
            <a:off x="1143000" y="841772"/>
            <a:ext cx="6858000" cy="1790700"/>
          </a:xfrm>
          <a:prstGeom prst="rect">
            <a:avLst/>
          </a:prstGeom>
          <a:noFill/>
          <a:ln>
            <a:noFill/>
          </a:ln>
        </p:spPr>
        <p:txBody>
          <a:bodyPr anchorCtr="0" anchor="ctr" bIns="34275" lIns="68575" spcFirstLastPara="1" rIns="68575" wrap="square" tIns="34275">
            <a:normAutofit/>
          </a:bodyPr>
          <a:lstStyle/>
          <a:p>
            <a:pPr indent="0" lvl="0" marL="0" marR="0" rtl="0" algn="ctr">
              <a:lnSpc>
                <a:spcPct val="90000"/>
              </a:lnSpc>
              <a:spcBef>
                <a:spcPts val="0"/>
              </a:spcBef>
              <a:spcAft>
                <a:spcPts val="0"/>
              </a:spcAft>
              <a:buSzPts val="1100"/>
              <a:buNone/>
            </a:pPr>
            <a:r>
              <a:rPr lang="en" sz="4500">
                <a:solidFill>
                  <a:srgbClr val="FFFFFF"/>
                </a:solidFill>
                <a:latin typeface="Cambria"/>
                <a:ea typeface="Cambria"/>
                <a:cs typeface="Cambria"/>
                <a:sym typeface="Cambria"/>
              </a:rPr>
              <a:t>ITSC 2181: Introduction to Computer Systems</a:t>
            </a:r>
            <a:endParaRPr sz="4500">
              <a:solidFill>
                <a:srgbClr val="FFFFFF"/>
              </a:solidFill>
              <a:latin typeface="Cambria"/>
              <a:ea typeface="Cambria"/>
              <a:cs typeface="Cambria"/>
              <a:sym typeface="Cambria"/>
            </a:endParaRPr>
          </a:p>
        </p:txBody>
      </p:sp>
      <p:sp>
        <p:nvSpPr>
          <p:cNvPr id="110" name="Google Shape;110;p27"/>
          <p:cNvSpPr txBox="1"/>
          <p:nvPr/>
        </p:nvSpPr>
        <p:spPr>
          <a:xfrm>
            <a:off x="1143000" y="3017466"/>
            <a:ext cx="6858000" cy="1241700"/>
          </a:xfrm>
          <a:prstGeom prst="rect">
            <a:avLst/>
          </a:prstGeom>
          <a:noFill/>
          <a:ln>
            <a:noFill/>
          </a:ln>
        </p:spPr>
        <p:txBody>
          <a:bodyPr anchorCtr="0" anchor="t" bIns="34275" lIns="68575" spcFirstLastPara="1" rIns="68575" wrap="square" tIns="34275">
            <a:normAutofit/>
          </a:bodyPr>
          <a:lstStyle/>
          <a:p>
            <a:pPr indent="0" lvl="0" marL="0" marR="0" rtl="0" algn="ctr">
              <a:lnSpc>
                <a:spcPct val="90000"/>
              </a:lnSpc>
              <a:spcBef>
                <a:spcPts val="0"/>
              </a:spcBef>
              <a:spcAft>
                <a:spcPts val="0"/>
              </a:spcAft>
              <a:buNone/>
            </a:pPr>
            <a:r>
              <a:rPr lang="en" sz="3000">
                <a:solidFill>
                  <a:srgbClr val="FFFFFF"/>
                </a:solidFill>
                <a:latin typeface="Cambria"/>
                <a:ea typeface="Cambria"/>
                <a:cs typeface="Cambria"/>
                <a:sym typeface="Cambria"/>
              </a:rPr>
              <a:t>Module 1, Part 2: Introduction to Computer Architecture</a:t>
            </a:r>
            <a:endParaRPr b="0" i="0" sz="3000" u="none" cap="none" strike="noStrike">
              <a:solidFill>
                <a:srgbClr val="FFFFFF"/>
              </a:solidFill>
              <a:latin typeface="Cambria"/>
              <a:ea typeface="Cambria"/>
              <a:cs typeface="Cambria"/>
              <a:sym typeface="Cambria"/>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3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Introduction to von Neumann Architecture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164" name="Google Shape;164;p36"/>
          <p:cNvSpPr txBox="1"/>
          <p:nvPr>
            <p:ph idx="1" type="body"/>
          </p:nvPr>
        </p:nvSpPr>
        <p:spPr>
          <a:xfrm>
            <a:off x="311700" y="1152475"/>
            <a:ext cx="8520600" cy="3416400"/>
          </a:xfrm>
          <a:prstGeom prst="rect">
            <a:avLst/>
          </a:prstGeom>
        </p:spPr>
        <p:txBody>
          <a:bodyPr anchorCtr="0" anchor="ctr" bIns="91425" lIns="91425" spcFirstLastPara="1" rIns="91425" wrap="square" tIns="91425">
            <a:normAutofit/>
          </a:bodyPr>
          <a:lstStyle/>
          <a:p>
            <a:pPr indent="-342900" lvl="0" marL="457200" rtl="0" algn="l">
              <a:lnSpc>
                <a:spcPct val="150000"/>
              </a:lnSpc>
              <a:spcBef>
                <a:spcPts val="0"/>
              </a:spcBef>
              <a:spcAft>
                <a:spcPts val="0"/>
              </a:spcAft>
              <a:buSzPts val="1800"/>
              <a:buChar char="●"/>
            </a:pPr>
            <a:r>
              <a:rPr lang="en"/>
              <a:t>The von Neumann architecture is the blueprint for most modern computers.</a:t>
            </a:r>
            <a:endParaRPr/>
          </a:p>
          <a:p>
            <a:pPr indent="-317500" lvl="1" marL="914400" rtl="0" algn="l">
              <a:lnSpc>
                <a:spcPct val="150000"/>
              </a:lnSpc>
              <a:spcBef>
                <a:spcPts val="0"/>
              </a:spcBef>
              <a:spcAft>
                <a:spcPts val="0"/>
              </a:spcAft>
              <a:buSzPts val="1400"/>
              <a:buChar char="○"/>
            </a:pPr>
            <a:r>
              <a:rPr lang="en"/>
              <a:t>Almost all personal computers, laptops, and even smartphones follow this architecture.</a:t>
            </a:r>
            <a:endParaRPr/>
          </a:p>
          <a:p>
            <a:pPr indent="-342900" lvl="0" marL="457200" rtl="0" algn="l">
              <a:lnSpc>
                <a:spcPct val="150000"/>
              </a:lnSpc>
              <a:spcBef>
                <a:spcPts val="0"/>
              </a:spcBef>
              <a:spcAft>
                <a:spcPts val="0"/>
              </a:spcAft>
              <a:buSzPts val="1800"/>
              <a:buChar char="●"/>
            </a:pPr>
            <a:r>
              <a:rPr lang="en"/>
              <a:t>It consists of five main parts that work together.</a:t>
            </a:r>
            <a:endParaRPr/>
          </a:p>
          <a:p>
            <a:pPr indent="-317500" lvl="1" marL="914400" rtl="0" algn="l">
              <a:lnSpc>
                <a:spcPct val="150000"/>
              </a:lnSpc>
              <a:spcBef>
                <a:spcPts val="0"/>
              </a:spcBef>
              <a:spcAft>
                <a:spcPts val="0"/>
              </a:spcAft>
              <a:buSzPts val="1400"/>
              <a:buChar char="○"/>
            </a:pPr>
            <a:r>
              <a:rPr lang="en"/>
              <a:t>These parts are the processing unit, control unit, memory unit, input, and output units.</a:t>
            </a:r>
            <a:endParaRPr/>
          </a:p>
          <a:p>
            <a:pPr indent="-342900" lvl="0" marL="457200" rtl="0" algn="l">
              <a:lnSpc>
                <a:spcPct val="150000"/>
              </a:lnSpc>
              <a:spcBef>
                <a:spcPts val="0"/>
              </a:spcBef>
              <a:spcAft>
                <a:spcPts val="0"/>
              </a:spcAft>
              <a:buSzPts val="1800"/>
              <a:buChar char="●"/>
            </a:pPr>
            <a:r>
              <a:rPr lang="en"/>
              <a:t>Buses connect these units to enable communication.</a:t>
            </a:r>
            <a:endParaRPr/>
          </a:p>
          <a:p>
            <a:pPr indent="-317500" lvl="1" marL="914400" rtl="0" algn="l">
              <a:lnSpc>
                <a:spcPct val="150000"/>
              </a:lnSpc>
              <a:spcBef>
                <a:spcPts val="0"/>
              </a:spcBef>
              <a:spcAft>
                <a:spcPts val="0"/>
              </a:spcAft>
              <a:buSzPts val="1400"/>
              <a:buChar char="○"/>
            </a:pPr>
            <a:r>
              <a:rPr lang="en"/>
              <a:t>Buses are like the computer’s highway system, allowing data to flow between different parts of the computer.</a:t>
            </a:r>
            <a:endParaRPr/>
          </a:p>
          <a:p>
            <a:pPr indent="-342900" lvl="0" marL="457200" rtl="0" algn="l">
              <a:lnSpc>
                <a:spcPct val="150000"/>
              </a:lnSpc>
              <a:spcBef>
                <a:spcPts val="0"/>
              </a:spcBef>
              <a:spcAft>
                <a:spcPts val="0"/>
              </a:spcAft>
              <a:buSzPts val="1800"/>
              <a:buChar char="●"/>
            </a:pPr>
            <a:r>
              <a:rPr lang="en"/>
              <a:t>We’ll explore each of these components in more detail in this lecture.</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3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The CPU – The Brain of the Computer</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170" name="Google Shape;170;p37"/>
          <p:cNvSpPr txBox="1"/>
          <p:nvPr>
            <p:ph idx="1" type="body"/>
          </p:nvPr>
        </p:nvSpPr>
        <p:spPr>
          <a:xfrm>
            <a:off x="311700" y="1152475"/>
            <a:ext cx="8520600" cy="3416400"/>
          </a:xfrm>
          <a:prstGeom prst="rect">
            <a:avLst/>
          </a:prstGeom>
        </p:spPr>
        <p:txBody>
          <a:bodyPr anchorCtr="0" anchor="ctr" bIns="91425" lIns="91425" spcFirstLastPara="1" rIns="91425" wrap="square" tIns="91425">
            <a:normAutofit/>
          </a:bodyPr>
          <a:lstStyle/>
          <a:p>
            <a:pPr indent="-342900" lvl="0" marL="457200" rtl="0" algn="l">
              <a:lnSpc>
                <a:spcPct val="150000"/>
              </a:lnSpc>
              <a:spcBef>
                <a:spcPts val="0"/>
              </a:spcBef>
              <a:spcAft>
                <a:spcPts val="0"/>
              </a:spcAft>
              <a:buSzPts val="1800"/>
              <a:buChar char="●"/>
            </a:pPr>
            <a:r>
              <a:rPr lang="en"/>
              <a:t>The CPU is made of two main parts: the processing unit and the control unit.</a:t>
            </a:r>
            <a:endParaRPr/>
          </a:p>
          <a:p>
            <a:pPr indent="-342900" lvl="0" marL="457200" rtl="0" algn="l">
              <a:lnSpc>
                <a:spcPct val="150000"/>
              </a:lnSpc>
              <a:spcBef>
                <a:spcPts val="0"/>
              </a:spcBef>
              <a:spcAft>
                <a:spcPts val="0"/>
              </a:spcAft>
              <a:buSzPts val="1800"/>
              <a:buChar char="●"/>
            </a:pPr>
            <a:r>
              <a:rPr lang="en"/>
              <a:t>The processing unit executes instructions (e.g., addition or subtraction).</a:t>
            </a:r>
            <a:endParaRPr/>
          </a:p>
          <a:p>
            <a:pPr indent="-342900" lvl="0" marL="457200" rtl="0" algn="l">
              <a:lnSpc>
                <a:spcPct val="150000"/>
              </a:lnSpc>
              <a:spcBef>
                <a:spcPts val="0"/>
              </a:spcBef>
              <a:spcAft>
                <a:spcPts val="0"/>
              </a:spcAft>
              <a:buSzPts val="1800"/>
              <a:buChar char="●"/>
            </a:pPr>
            <a:r>
              <a:rPr lang="en"/>
              <a:t>The control unit guides the execution of these instructions.</a:t>
            </a:r>
            <a:endParaRPr/>
          </a:p>
          <a:p>
            <a:pPr indent="-317500" lvl="1" marL="914400" rtl="0" algn="l">
              <a:lnSpc>
                <a:spcPct val="150000"/>
              </a:lnSpc>
              <a:spcBef>
                <a:spcPts val="0"/>
              </a:spcBef>
              <a:spcAft>
                <a:spcPts val="0"/>
              </a:spcAft>
              <a:buSzPts val="1400"/>
              <a:buChar char="○"/>
            </a:pPr>
            <a:r>
              <a:rPr lang="en"/>
              <a:t>The control unit acts like a traffic cop, directing the flow of data and instructions in the CPU.</a:t>
            </a:r>
            <a:endParaRPr/>
          </a:p>
          <a:p>
            <a:pPr indent="-317500" lvl="1" marL="914400" rtl="0" algn="l">
              <a:lnSpc>
                <a:spcPct val="150000"/>
              </a:lnSpc>
              <a:spcBef>
                <a:spcPts val="0"/>
              </a:spcBef>
              <a:spcAft>
                <a:spcPts val="0"/>
              </a:spcAft>
              <a:buSzPts val="1400"/>
              <a:buChar char="○"/>
            </a:pPr>
            <a:r>
              <a:rPr lang="en"/>
              <a:t>It works with the processing unit by fetching instructions from memory, decoding them, and then executing them.</a:t>
            </a:r>
            <a:endParaRPr/>
          </a:p>
          <a:p>
            <a:pPr indent="-342900" lvl="0" marL="457200" rtl="0" algn="l">
              <a:lnSpc>
                <a:spcPct val="150000"/>
              </a:lnSpc>
              <a:spcBef>
                <a:spcPts val="0"/>
              </a:spcBef>
              <a:spcAft>
                <a:spcPts val="0"/>
              </a:spcAft>
              <a:buSzPts val="1800"/>
              <a:buChar char="●"/>
            </a:pPr>
            <a:r>
              <a:rPr lang="en"/>
              <a:t>Together, these two units make up the CPU, handling all calculations.</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3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Processing Unit – ALU and Registers</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176" name="Google Shape;176;p38"/>
          <p:cNvSpPr txBox="1"/>
          <p:nvPr>
            <p:ph idx="1" type="body"/>
          </p:nvPr>
        </p:nvSpPr>
        <p:spPr>
          <a:xfrm>
            <a:off x="311700" y="1152475"/>
            <a:ext cx="8520600" cy="3416400"/>
          </a:xfrm>
          <a:prstGeom prst="rect">
            <a:avLst/>
          </a:prstGeom>
        </p:spPr>
        <p:txBody>
          <a:bodyPr anchorCtr="0" anchor="ctr" bIns="91425" lIns="91425" spcFirstLastPara="1" rIns="91425" wrap="square" tIns="91425">
            <a:normAutofit/>
          </a:bodyPr>
          <a:lstStyle/>
          <a:p>
            <a:pPr indent="-342900" lvl="0" marL="457200" rtl="0" algn="l">
              <a:lnSpc>
                <a:spcPct val="150000"/>
              </a:lnSpc>
              <a:spcBef>
                <a:spcPts val="0"/>
              </a:spcBef>
              <a:spcAft>
                <a:spcPts val="0"/>
              </a:spcAft>
              <a:buSzPts val="1800"/>
              <a:buChar char="●"/>
            </a:pPr>
            <a:r>
              <a:rPr lang="en"/>
              <a:t>The Arithmetic/Logic Unit (ALU) does the math.</a:t>
            </a:r>
            <a:endParaRPr/>
          </a:p>
          <a:p>
            <a:pPr indent="-317500" lvl="1" marL="914400" rtl="0" algn="l">
              <a:lnSpc>
                <a:spcPct val="150000"/>
              </a:lnSpc>
              <a:spcBef>
                <a:spcPts val="0"/>
              </a:spcBef>
              <a:spcAft>
                <a:spcPts val="0"/>
              </a:spcAft>
              <a:buSzPts val="1400"/>
              <a:buChar char="○"/>
            </a:pPr>
            <a:r>
              <a:rPr lang="en"/>
              <a:t>This includes both arithmetic operations (such as addition, subtraction, multiplication, and division) and logical operations (such as comparisons).</a:t>
            </a:r>
            <a:endParaRPr/>
          </a:p>
          <a:p>
            <a:pPr indent="-342900" lvl="0" marL="457200" rtl="0" algn="l">
              <a:lnSpc>
                <a:spcPct val="150000"/>
              </a:lnSpc>
              <a:spcBef>
                <a:spcPts val="0"/>
              </a:spcBef>
              <a:spcAft>
                <a:spcPts val="0"/>
              </a:spcAft>
              <a:buSzPts val="1800"/>
              <a:buChar char="●"/>
            </a:pPr>
            <a:r>
              <a:rPr lang="en"/>
              <a:t>Registers are small storage areas that hold data and instructions.</a:t>
            </a:r>
            <a:endParaRPr/>
          </a:p>
          <a:p>
            <a:pPr indent="-317500" lvl="1" marL="914400" rtl="0" algn="l">
              <a:lnSpc>
                <a:spcPct val="150000"/>
              </a:lnSpc>
              <a:spcBef>
                <a:spcPts val="0"/>
              </a:spcBef>
              <a:spcAft>
                <a:spcPts val="0"/>
              </a:spcAft>
              <a:buSzPts val="1400"/>
              <a:buChar char="○"/>
            </a:pPr>
            <a:r>
              <a:rPr lang="en"/>
              <a:t>Registers are like variables in programming but within the hardware itself; they temporarily hold data or instructions, allowing quick access for the CPU during execution</a:t>
            </a:r>
            <a:endParaRPr/>
          </a:p>
          <a:p>
            <a:pPr indent="-342900" lvl="0" marL="457200" rtl="0" algn="l">
              <a:lnSpc>
                <a:spcPct val="150000"/>
              </a:lnSpc>
              <a:spcBef>
                <a:spcPts val="0"/>
              </a:spcBef>
              <a:spcAft>
                <a:spcPts val="0"/>
              </a:spcAft>
              <a:buSzPts val="1800"/>
              <a:buChar char="●"/>
            </a:pPr>
            <a:r>
              <a:rPr lang="en"/>
              <a:t>In the von Neumann architecture, instructions are treated as data.</a:t>
            </a:r>
            <a:endParaRPr/>
          </a:p>
          <a:p>
            <a:pPr indent="-317500" lvl="1" marL="914400" rtl="0" algn="l">
              <a:lnSpc>
                <a:spcPct val="150000"/>
              </a:lnSpc>
              <a:spcBef>
                <a:spcPts val="0"/>
              </a:spcBef>
              <a:spcAft>
                <a:spcPts val="0"/>
              </a:spcAft>
              <a:buSzPts val="1400"/>
              <a:buChar char="○"/>
            </a:pPr>
            <a:r>
              <a:rPr lang="en"/>
              <a:t>This means that the processing unit works with both numbers and code.</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3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Control Unit – Managing Execution</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182" name="Google Shape;182;p39"/>
          <p:cNvSpPr txBox="1"/>
          <p:nvPr>
            <p:ph idx="1" type="body"/>
          </p:nvPr>
        </p:nvSpPr>
        <p:spPr>
          <a:xfrm>
            <a:off x="311700" y="1152475"/>
            <a:ext cx="8520600" cy="3416400"/>
          </a:xfrm>
          <a:prstGeom prst="rect">
            <a:avLst/>
          </a:prstGeom>
        </p:spPr>
        <p:txBody>
          <a:bodyPr anchorCtr="0" anchor="ctr" bIns="91425" lIns="91425" spcFirstLastPara="1" rIns="91425" wrap="square" tIns="91425">
            <a:normAutofit/>
          </a:bodyPr>
          <a:lstStyle/>
          <a:p>
            <a:pPr indent="-342900" lvl="0" marL="457200" rtl="0" algn="l">
              <a:lnSpc>
                <a:spcPct val="150000"/>
              </a:lnSpc>
              <a:spcBef>
                <a:spcPts val="0"/>
              </a:spcBef>
              <a:spcAft>
                <a:spcPts val="0"/>
              </a:spcAft>
              <a:buSzPts val="1800"/>
              <a:buChar char="●"/>
            </a:pPr>
            <a:r>
              <a:rPr lang="en"/>
              <a:t>The control unit manages how instructions are performed.</a:t>
            </a:r>
            <a:endParaRPr/>
          </a:p>
          <a:p>
            <a:pPr indent="-342900" lvl="0" marL="457200" rtl="0" algn="l">
              <a:lnSpc>
                <a:spcPct val="150000"/>
              </a:lnSpc>
              <a:spcBef>
                <a:spcPts val="0"/>
              </a:spcBef>
              <a:spcAft>
                <a:spcPts val="0"/>
              </a:spcAft>
              <a:buSzPts val="1800"/>
              <a:buChar char="●"/>
            </a:pPr>
            <a:r>
              <a:rPr lang="en"/>
              <a:t>It loads instructions from memory and sends them to the processing unit.</a:t>
            </a:r>
            <a:endParaRPr/>
          </a:p>
          <a:p>
            <a:pPr indent="-342900" lvl="0" marL="457200" rtl="0" algn="l">
              <a:lnSpc>
                <a:spcPct val="150000"/>
              </a:lnSpc>
              <a:spcBef>
                <a:spcPts val="0"/>
              </a:spcBef>
              <a:spcAft>
                <a:spcPts val="0"/>
              </a:spcAft>
              <a:buSzPts val="1800"/>
              <a:buChar char="●"/>
            </a:pPr>
            <a:r>
              <a:rPr lang="en"/>
              <a:t>The program counter (PC) and instruction register (IR) help track progress.</a:t>
            </a:r>
            <a:endParaRPr/>
          </a:p>
          <a:p>
            <a:pPr indent="-342900" lvl="0" marL="457200" rtl="0" algn="l">
              <a:lnSpc>
                <a:spcPct val="150000"/>
              </a:lnSpc>
              <a:spcBef>
                <a:spcPts val="0"/>
              </a:spcBef>
              <a:spcAft>
                <a:spcPts val="0"/>
              </a:spcAft>
              <a:buSzPts val="1800"/>
              <a:buChar char="●"/>
            </a:pPr>
            <a:r>
              <a:rPr lang="en"/>
              <a:t>PC keeps the address of the next instruction; IR stores the current one.</a:t>
            </a:r>
            <a:endParaRPr/>
          </a:p>
          <a:p>
            <a:pPr indent="-342900" lvl="0" marL="457200" rtl="0" algn="l">
              <a:lnSpc>
                <a:spcPct val="150000"/>
              </a:lnSpc>
              <a:spcBef>
                <a:spcPts val="0"/>
              </a:spcBef>
              <a:spcAft>
                <a:spcPts val="0"/>
              </a:spcAft>
              <a:buSzPts val="1800"/>
              <a:buChar char="●"/>
            </a:pPr>
            <a:r>
              <a:rPr lang="en"/>
              <a:t>It’s like a conductor leading an orchestra, ensuring each part plays in sync.</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p4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Memory Unit – Storing Data and Instructions</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188" name="Google Shape;188;p40"/>
          <p:cNvSpPr txBox="1"/>
          <p:nvPr>
            <p:ph idx="1" type="body"/>
          </p:nvPr>
        </p:nvSpPr>
        <p:spPr>
          <a:xfrm>
            <a:off x="311700" y="1152475"/>
            <a:ext cx="8520600" cy="3416400"/>
          </a:xfrm>
          <a:prstGeom prst="rect">
            <a:avLst/>
          </a:prstGeom>
        </p:spPr>
        <p:txBody>
          <a:bodyPr anchorCtr="0" anchor="ctr" bIns="91425" lIns="91425" spcFirstLastPara="1" rIns="91425" wrap="square" tIns="91425">
            <a:normAutofit/>
          </a:bodyPr>
          <a:lstStyle/>
          <a:p>
            <a:pPr indent="-342900" lvl="0" marL="457200" rtl="0" algn="l">
              <a:lnSpc>
                <a:spcPct val="150000"/>
              </a:lnSpc>
              <a:spcBef>
                <a:spcPts val="0"/>
              </a:spcBef>
              <a:spcAft>
                <a:spcPts val="0"/>
              </a:spcAft>
              <a:buSzPts val="1800"/>
              <a:buChar char="●"/>
            </a:pPr>
            <a:r>
              <a:rPr lang="en"/>
              <a:t>The term memory sometimes refers to an entire hierarchy of storage in the system. It can include registers in the processing unit as well as secondary storage devices like hard disk drives (HDD) or solid-state drives (SSD)</a:t>
            </a:r>
            <a:endParaRPr/>
          </a:p>
          <a:p>
            <a:pPr indent="-342900" lvl="0" marL="457200" rtl="0" algn="l">
              <a:lnSpc>
                <a:spcPct val="150000"/>
              </a:lnSpc>
              <a:spcBef>
                <a:spcPts val="0"/>
              </a:spcBef>
              <a:spcAft>
                <a:spcPts val="0"/>
              </a:spcAft>
              <a:buSzPts val="1800"/>
              <a:buChar char="●"/>
            </a:pPr>
            <a:r>
              <a:rPr lang="en"/>
              <a:t>For now, we use the term “memory” interchangeably with internal random access memory (RAM) — memory that can be accessed by the central processing unit</a:t>
            </a:r>
            <a:endParaRPr/>
          </a:p>
          <a:p>
            <a:pPr indent="-342900" lvl="0" marL="457200" rtl="0" algn="l">
              <a:lnSpc>
                <a:spcPct val="150000"/>
              </a:lnSpc>
              <a:spcBef>
                <a:spcPts val="0"/>
              </a:spcBef>
              <a:spcAft>
                <a:spcPts val="0"/>
              </a:spcAft>
              <a:buSzPts val="1800"/>
              <a:buChar char="●"/>
            </a:pPr>
            <a:r>
              <a:rPr lang="en"/>
              <a:t>Memory stores program data and instructions close to the CPU.</a:t>
            </a:r>
            <a:endParaRPr/>
          </a:p>
          <a:p>
            <a:pPr indent="-342900" lvl="0" marL="457200" rtl="0" algn="l">
              <a:lnSpc>
                <a:spcPct val="150000"/>
              </a:lnSpc>
              <a:spcBef>
                <a:spcPts val="0"/>
              </a:spcBef>
              <a:spcAft>
                <a:spcPts val="0"/>
              </a:spcAft>
              <a:buSzPts val="1800"/>
              <a:buChar char="●"/>
            </a:pPr>
            <a:r>
              <a:rPr lang="en"/>
              <a:t>Think of memory as the desk where you keep all your tools and documents.</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 name="Shape 192"/>
        <p:cNvGrpSpPr/>
        <p:nvPr/>
      </p:nvGrpSpPr>
      <p:grpSpPr>
        <a:xfrm>
          <a:off x="0" y="0"/>
          <a:ext cx="0" cy="0"/>
          <a:chOff x="0" y="0"/>
          <a:chExt cx="0" cy="0"/>
        </a:xfrm>
      </p:grpSpPr>
      <p:sp>
        <p:nvSpPr>
          <p:cNvPr id="193" name="Google Shape;193;p4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Input and Output Units – Connecting with the World</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194" name="Google Shape;194;p41"/>
          <p:cNvSpPr txBox="1"/>
          <p:nvPr>
            <p:ph idx="1" type="body"/>
          </p:nvPr>
        </p:nvSpPr>
        <p:spPr>
          <a:xfrm>
            <a:off x="311700" y="1152475"/>
            <a:ext cx="8520600" cy="3416400"/>
          </a:xfrm>
          <a:prstGeom prst="rect">
            <a:avLst/>
          </a:prstGeom>
        </p:spPr>
        <p:txBody>
          <a:bodyPr anchorCtr="0" anchor="ctr" bIns="91425" lIns="91425" spcFirstLastPara="1" rIns="91425" wrap="square" tIns="91425">
            <a:normAutofit/>
          </a:bodyPr>
          <a:lstStyle/>
          <a:p>
            <a:pPr indent="-342900" lvl="0" marL="457200" rtl="0" algn="l">
              <a:lnSpc>
                <a:spcPct val="150000"/>
              </a:lnSpc>
              <a:spcBef>
                <a:spcPts val="0"/>
              </a:spcBef>
              <a:spcAft>
                <a:spcPts val="0"/>
              </a:spcAft>
              <a:buSzPts val="1800"/>
              <a:buChar char="●"/>
            </a:pPr>
            <a:r>
              <a:rPr lang="en"/>
              <a:t>Input units like keyboards and mice let you communicate with the computer.</a:t>
            </a:r>
            <a:endParaRPr/>
          </a:p>
          <a:p>
            <a:pPr indent="-342900" lvl="0" marL="457200" rtl="0" algn="l">
              <a:lnSpc>
                <a:spcPct val="150000"/>
              </a:lnSpc>
              <a:spcBef>
                <a:spcPts val="0"/>
              </a:spcBef>
              <a:spcAft>
                <a:spcPts val="0"/>
              </a:spcAft>
              <a:buSzPts val="1800"/>
              <a:buChar char="●"/>
            </a:pPr>
            <a:r>
              <a:rPr lang="en"/>
              <a:t>Output units like monitors and speakers show the computer’s responses.</a:t>
            </a:r>
            <a:endParaRPr/>
          </a:p>
          <a:p>
            <a:pPr indent="-342900" lvl="0" marL="457200" rtl="0" algn="l">
              <a:lnSpc>
                <a:spcPct val="150000"/>
              </a:lnSpc>
              <a:spcBef>
                <a:spcPts val="0"/>
              </a:spcBef>
              <a:spcAft>
                <a:spcPts val="0"/>
              </a:spcAft>
              <a:buSzPts val="1800"/>
              <a:buChar char="●"/>
            </a:pPr>
            <a:r>
              <a:rPr lang="en"/>
              <a:t>Some devices, like touchscreens, serve both input and output functions.</a:t>
            </a:r>
            <a:endParaRPr/>
          </a:p>
          <a:p>
            <a:pPr indent="-342900" lvl="0" marL="457200" rtl="0" algn="l">
              <a:lnSpc>
                <a:spcPct val="150000"/>
              </a:lnSpc>
              <a:spcBef>
                <a:spcPts val="0"/>
              </a:spcBef>
              <a:spcAft>
                <a:spcPts val="0"/>
              </a:spcAft>
              <a:buSzPts val="1800"/>
              <a:buChar char="●"/>
            </a:pPr>
            <a:r>
              <a:rPr lang="en"/>
              <a:t>These units make the computer an interactive tool, not just a number-cruncher.</a:t>
            </a:r>
            <a:endParaRPr/>
          </a:p>
          <a:p>
            <a:pPr indent="-342900" lvl="0" marL="457200" rtl="0" algn="l">
              <a:lnSpc>
                <a:spcPct val="150000"/>
              </a:lnSpc>
              <a:spcBef>
                <a:spcPts val="0"/>
              </a:spcBef>
              <a:spcAft>
                <a:spcPts val="0"/>
              </a:spcAft>
              <a:buSzPts val="1800"/>
              <a:buChar char="●"/>
            </a:pPr>
            <a:r>
              <a:rPr lang="en"/>
              <a:t>The I/O units are integral to the functionality and usability of the computer; without them, the computer would be a closed system, unable to interact with users or other devices.</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4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en"/>
              <a:t>The</a:t>
            </a:r>
            <a:r>
              <a:rPr lang="en"/>
              <a:t> von Neumann Architecture</a:t>
            </a:r>
            <a:endParaRPr/>
          </a:p>
          <a:p>
            <a:pPr indent="0" lvl="0" marL="0" rtl="0" algn="l">
              <a:spcBef>
                <a:spcPts val="0"/>
              </a:spcBef>
              <a:spcAft>
                <a:spcPts val="0"/>
              </a:spcAft>
              <a:buClr>
                <a:schemeClr val="dk1"/>
              </a:buClr>
              <a:buSzPct val="39285"/>
              <a:buFont typeface="Arial"/>
              <a:buNone/>
            </a:pPr>
            <a:r>
              <a:t/>
            </a:r>
            <a:endParaRPr/>
          </a:p>
          <a:p>
            <a:pPr indent="0" lvl="0" marL="0" rtl="0" algn="l">
              <a:spcBef>
                <a:spcPts val="0"/>
              </a:spcBef>
              <a:spcAft>
                <a:spcPts val="0"/>
              </a:spcAft>
              <a:buNone/>
            </a:pPr>
            <a:r>
              <a:t/>
            </a:r>
            <a:endParaRPr/>
          </a:p>
        </p:txBody>
      </p:sp>
      <p:sp>
        <p:nvSpPr>
          <p:cNvPr id="200" name="Google Shape;200;p42"/>
          <p:cNvSpPr txBox="1"/>
          <p:nvPr>
            <p:ph idx="1" type="body"/>
          </p:nvPr>
        </p:nvSpPr>
        <p:spPr>
          <a:xfrm>
            <a:off x="311700" y="3996175"/>
            <a:ext cx="8520600" cy="572700"/>
          </a:xfrm>
          <a:prstGeom prst="rect">
            <a:avLst/>
          </a:prstGeom>
        </p:spPr>
        <p:txBody>
          <a:bodyPr anchorCtr="0" anchor="t" bIns="91425" lIns="91425" spcFirstLastPara="1" rIns="91425" wrap="square" tIns="91425">
            <a:normAutofit fontScale="47500" lnSpcReduction="20000"/>
          </a:bodyPr>
          <a:lstStyle/>
          <a:p>
            <a:pPr indent="0" lvl="0" marL="0" rtl="0" algn="l">
              <a:spcBef>
                <a:spcPts val="0"/>
              </a:spcBef>
              <a:spcAft>
                <a:spcPts val="1200"/>
              </a:spcAft>
              <a:buNone/>
            </a:pPr>
            <a:r>
              <a:rPr lang="en"/>
              <a:t>The von Neumann architecture consists of the processing, control, memory, input, and output units. The control and processing units make up the CPU, which contains the ALU, the general-purpose CPU registers, and some special-purpose registers (IR and PC). The units are connected by buses used for data transfer and communication between the units.</a:t>
            </a:r>
            <a:endParaRPr/>
          </a:p>
        </p:txBody>
      </p:sp>
      <p:pic>
        <p:nvPicPr>
          <p:cNvPr id="201" name="Google Shape;201;p42"/>
          <p:cNvPicPr preferRelativeResize="0"/>
          <p:nvPr/>
        </p:nvPicPr>
        <p:blipFill>
          <a:blip r:embed="rId3">
            <a:alphaModFix/>
          </a:blip>
          <a:stretch>
            <a:fillRect/>
          </a:stretch>
        </p:blipFill>
        <p:spPr>
          <a:xfrm>
            <a:off x="578275" y="1234925"/>
            <a:ext cx="7987446" cy="267365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4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Buses and Word Sizes – Communication and Standards</a:t>
            </a:r>
            <a:endParaRPr/>
          </a:p>
        </p:txBody>
      </p:sp>
      <p:sp>
        <p:nvSpPr>
          <p:cNvPr id="207" name="Google Shape;207;p43"/>
          <p:cNvSpPr txBox="1"/>
          <p:nvPr>
            <p:ph idx="1" type="body"/>
          </p:nvPr>
        </p:nvSpPr>
        <p:spPr>
          <a:xfrm>
            <a:off x="311700" y="1152475"/>
            <a:ext cx="8520600" cy="3416400"/>
          </a:xfrm>
          <a:prstGeom prst="rect">
            <a:avLst/>
          </a:prstGeom>
        </p:spPr>
        <p:txBody>
          <a:bodyPr anchorCtr="0" anchor="ctr" bIns="91425" lIns="91425" spcFirstLastPara="1" rIns="91425" wrap="square" tIns="91425">
            <a:normAutofit/>
          </a:bodyPr>
          <a:lstStyle/>
          <a:p>
            <a:pPr indent="-342900" lvl="0" marL="457200" rtl="0" algn="l">
              <a:lnSpc>
                <a:spcPct val="150000"/>
              </a:lnSpc>
              <a:spcBef>
                <a:spcPts val="0"/>
              </a:spcBef>
              <a:spcAft>
                <a:spcPts val="0"/>
              </a:spcAft>
              <a:buSzPts val="1800"/>
              <a:buChar char="●"/>
            </a:pPr>
            <a:r>
              <a:rPr lang="en"/>
              <a:t>Buses are channels/wires that allow different parts to talk to each other.</a:t>
            </a:r>
            <a:endParaRPr/>
          </a:p>
          <a:p>
            <a:pPr indent="-342900" lvl="0" marL="457200" rtl="0" algn="l">
              <a:lnSpc>
                <a:spcPct val="150000"/>
              </a:lnSpc>
              <a:spcBef>
                <a:spcPts val="0"/>
              </a:spcBef>
              <a:spcAft>
                <a:spcPts val="0"/>
              </a:spcAft>
              <a:buSzPts val="1800"/>
              <a:buChar char="●"/>
            </a:pPr>
            <a:r>
              <a:rPr lang="en"/>
              <a:t>They carry data, memory addresses, and control signals between units.</a:t>
            </a:r>
            <a:endParaRPr/>
          </a:p>
          <a:p>
            <a:pPr indent="-317500" lvl="1" marL="914400" rtl="0" algn="l">
              <a:lnSpc>
                <a:spcPct val="150000"/>
              </a:lnSpc>
              <a:spcBef>
                <a:spcPts val="0"/>
              </a:spcBef>
              <a:spcAft>
                <a:spcPts val="0"/>
              </a:spcAft>
              <a:buSzPts val="1400"/>
              <a:buChar char="○"/>
            </a:pPr>
            <a:r>
              <a:rPr lang="en"/>
              <a:t>The width of a data bus (e.g., 32 bits) determines how much data can be transferred at once.</a:t>
            </a:r>
            <a:endParaRPr/>
          </a:p>
          <a:p>
            <a:pPr indent="-342900" lvl="0" marL="457200" rtl="0" algn="l">
              <a:lnSpc>
                <a:spcPct val="150000"/>
              </a:lnSpc>
              <a:spcBef>
                <a:spcPts val="0"/>
              </a:spcBef>
              <a:spcAft>
                <a:spcPts val="0"/>
              </a:spcAft>
              <a:buSzPts val="1800"/>
              <a:buChar char="●"/>
            </a:pPr>
            <a:r>
              <a:rPr lang="en"/>
              <a:t>Word size is the standard data size handled by the processor.</a:t>
            </a:r>
            <a:endParaRPr/>
          </a:p>
          <a:p>
            <a:pPr indent="-317500" lvl="1" marL="914400" rtl="0" algn="l">
              <a:lnSpc>
                <a:spcPct val="150000"/>
              </a:lnSpc>
              <a:spcBef>
                <a:spcPts val="0"/>
              </a:spcBef>
              <a:spcAft>
                <a:spcPts val="0"/>
              </a:spcAft>
              <a:buSzPts val="1400"/>
              <a:buChar char="○"/>
            </a:pPr>
            <a:r>
              <a:rPr lang="en"/>
              <a:t>It’s like the standard portion size for the computer’s meals.</a:t>
            </a:r>
            <a:endParaRPr/>
          </a:p>
          <a:p>
            <a:pPr indent="-342900" lvl="0" marL="457200" rtl="0" algn="l">
              <a:lnSpc>
                <a:spcPct val="150000"/>
              </a:lnSpc>
              <a:spcBef>
                <a:spcPts val="0"/>
              </a:spcBef>
              <a:spcAft>
                <a:spcPts val="0"/>
              </a:spcAft>
              <a:buSzPts val="1800"/>
              <a:buChar char="●"/>
            </a:pPr>
            <a:r>
              <a:rPr lang="en"/>
              <a:t>Word sizes have changed over time, from 16 bits to today’s 64 bits.</a:t>
            </a:r>
            <a:endParaRPr/>
          </a:p>
          <a:p>
            <a:pPr indent="-342900" lvl="0" marL="457200" rtl="0" algn="l">
              <a:lnSpc>
                <a:spcPct val="150000"/>
              </a:lnSpc>
              <a:spcBef>
                <a:spcPts val="0"/>
              </a:spcBef>
              <a:spcAft>
                <a:spcPts val="0"/>
              </a:spcAft>
              <a:buSzPts val="1800"/>
              <a:buChar char="●"/>
            </a:pPr>
            <a:r>
              <a:rPr lang="en"/>
              <a:t>This communication system and standardization make the architecture universally applicable.</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4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Fetching Instructions: The First Step</a:t>
            </a:r>
            <a:endParaRPr/>
          </a:p>
        </p:txBody>
      </p:sp>
      <p:sp>
        <p:nvSpPr>
          <p:cNvPr id="213" name="Google Shape;213;p44"/>
          <p:cNvSpPr txBox="1"/>
          <p:nvPr>
            <p:ph idx="1" type="body"/>
          </p:nvPr>
        </p:nvSpPr>
        <p:spPr>
          <a:xfrm>
            <a:off x="311700" y="1152475"/>
            <a:ext cx="8520600" cy="3416400"/>
          </a:xfrm>
          <a:prstGeom prst="rect">
            <a:avLst/>
          </a:prstGeom>
        </p:spPr>
        <p:txBody>
          <a:bodyPr anchorCtr="0" anchor="ctr" bIns="91425" lIns="91425" spcFirstLastPara="1" rIns="91425" wrap="square" tIns="91425">
            <a:normAutofit/>
          </a:bodyPr>
          <a:lstStyle/>
          <a:p>
            <a:pPr indent="-342900" lvl="0" marL="457200" rtl="0" algn="l">
              <a:lnSpc>
                <a:spcPct val="150000"/>
              </a:lnSpc>
              <a:spcBef>
                <a:spcPts val="0"/>
              </a:spcBef>
              <a:spcAft>
                <a:spcPts val="0"/>
              </a:spcAft>
              <a:buSzPts val="1800"/>
              <a:buChar char="●"/>
            </a:pPr>
            <a:r>
              <a:rPr lang="en"/>
              <a:t>The control unit starts by locating the next instruction.</a:t>
            </a:r>
            <a:endParaRPr/>
          </a:p>
          <a:p>
            <a:pPr indent="-342900" lvl="0" marL="457200" rtl="0" algn="l">
              <a:lnSpc>
                <a:spcPct val="150000"/>
              </a:lnSpc>
              <a:spcBef>
                <a:spcPts val="0"/>
              </a:spcBef>
              <a:spcAft>
                <a:spcPts val="0"/>
              </a:spcAft>
              <a:buSzPts val="1800"/>
              <a:buChar char="●"/>
            </a:pPr>
            <a:r>
              <a:rPr lang="en"/>
              <a:t>The program counter (PC) register holds the address of this instruction.</a:t>
            </a:r>
            <a:endParaRPr/>
          </a:p>
          <a:p>
            <a:pPr indent="-342900" lvl="0" marL="457200" rtl="0" algn="l">
              <a:lnSpc>
                <a:spcPct val="150000"/>
              </a:lnSpc>
              <a:spcBef>
                <a:spcPts val="0"/>
              </a:spcBef>
              <a:spcAft>
                <a:spcPts val="0"/>
              </a:spcAft>
              <a:buSzPts val="1800"/>
              <a:buChar char="●"/>
            </a:pPr>
            <a:r>
              <a:rPr lang="en"/>
              <a:t>A read command sends the address to the memory unit.</a:t>
            </a:r>
            <a:endParaRPr/>
          </a:p>
          <a:p>
            <a:pPr indent="-342900" lvl="0" marL="457200" rtl="0" algn="l">
              <a:lnSpc>
                <a:spcPct val="150000"/>
              </a:lnSpc>
              <a:spcBef>
                <a:spcPts val="0"/>
              </a:spcBef>
              <a:spcAft>
                <a:spcPts val="0"/>
              </a:spcAft>
              <a:buSzPts val="1800"/>
              <a:buChar char="●"/>
            </a:pPr>
            <a:r>
              <a:rPr lang="en"/>
              <a:t>The memory unit reads the bytes and sends them back to the control unit.</a:t>
            </a:r>
            <a:endParaRPr/>
          </a:p>
          <a:p>
            <a:pPr indent="-342900" lvl="0" marL="457200" rtl="0" algn="l">
              <a:lnSpc>
                <a:spcPct val="150000"/>
              </a:lnSpc>
              <a:spcBef>
                <a:spcPts val="0"/>
              </a:spcBef>
              <a:spcAft>
                <a:spcPts val="0"/>
              </a:spcAft>
              <a:buSzPts val="1800"/>
              <a:buChar char="●"/>
            </a:pPr>
            <a:r>
              <a:rPr lang="en"/>
              <a:t>The instruction register (IR) stores these bytes; the PC is updated for the next fetch.</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 name="Shape 217"/>
        <p:cNvGrpSpPr/>
        <p:nvPr/>
      </p:nvGrpSpPr>
      <p:grpSpPr>
        <a:xfrm>
          <a:off x="0" y="0"/>
          <a:ext cx="0" cy="0"/>
          <a:chOff x="0" y="0"/>
          <a:chExt cx="0" cy="0"/>
        </a:xfrm>
      </p:grpSpPr>
      <p:sp>
        <p:nvSpPr>
          <p:cNvPr id="218" name="Google Shape;218;p4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Decoding: Understanding the Instruction</a:t>
            </a:r>
            <a:endParaRPr/>
          </a:p>
        </p:txBody>
      </p:sp>
      <p:sp>
        <p:nvSpPr>
          <p:cNvPr id="219" name="Google Shape;219;p45"/>
          <p:cNvSpPr txBox="1"/>
          <p:nvPr>
            <p:ph idx="1" type="body"/>
          </p:nvPr>
        </p:nvSpPr>
        <p:spPr>
          <a:xfrm>
            <a:off x="311700" y="1152475"/>
            <a:ext cx="8520600" cy="3416400"/>
          </a:xfrm>
          <a:prstGeom prst="rect">
            <a:avLst/>
          </a:prstGeom>
        </p:spPr>
        <p:txBody>
          <a:bodyPr anchorCtr="0" anchor="ctr" bIns="91425" lIns="91425" spcFirstLastPara="1" rIns="91425" wrap="square" tIns="91425">
            <a:normAutofit/>
          </a:bodyPr>
          <a:lstStyle/>
          <a:p>
            <a:pPr indent="-342900" lvl="0" marL="457200" rtl="0" algn="l">
              <a:lnSpc>
                <a:spcPct val="150000"/>
              </a:lnSpc>
              <a:spcBef>
                <a:spcPts val="0"/>
              </a:spcBef>
              <a:spcAft>
                <a:spcPts val="0"/>
              </a:spcAft>
              <a:buSzPts val="1800"/>
              <a:buChar char="●"/>
            </a:pPr>
            <a:r>
              <a:rPr lang="en"/>
              <a:t>The control unit reads the instruction from the IR.</a:t>
            </a:r>
            <a:endParaRPr/>
          </a:p>
          <a:p>
            <a:pPr indent="-342900" lvl="0" marL="457200" rtl="0" algn="l">
              <a:lnSpc>
                <a:spcPct val="150000"/>
              </a:lnSpc>
              <a:spcBef>
                <a:spcPts val="0"/>
              </a:spcBef>
              <a:spcAft>
                <a:spcPts val="0"/>
              </a:spcAft>
              <a:buSzPts val="1800"/>
              <a:buChar char="●"/>
            </a:pPr>
            <a:r>
              <a:rPr lang="en"/>
              <a:t>It breaks down the bits to understand the operation and operands.</a:t>
            </a:r>
            <a:endParaRPr/>
          </a:p>
          <a:p>
            <a:pPr indent="-342900" lvl="0" marL="457200" rtl="0" algn="l">
              <a:lnSpc>
                <a:spcPct val="150000"/>
              </a:lnSpc>
              <a:spcBef>
                <a:spcPts val="0"/>
              </a:spcBef>
              <a:spcAft>
                <a:spcPts val="0"/>
              </a:spcAft>
              <a:buSzPts val="1800"/>
              <a:buChar char="●"/>
            </a:pPr>
            <a:r>
              <a:rPr lang="en"/>
              <a:t>The definition of encoding is based on the ISA (Instruction Set Architecture).</a:t>
            </a:r>
            <a:endParaRPr/>
          </a:p>
          <a:p>
            <a:pPr indent="-342900" lvl="0" marL="457200" rtl="0" algn="l">
              <a:lnSpc>
                <a:spcPct val="150000"/>
              </a:lnSpc>
              <a:spcBef>
                <a:spcPts val="0"/>
              </a:spcBef>
              <a:spcAft>
                <a:spcPts val="0"/>
              </a:spcAft>
              <a:buSzPts val="1800"/>
              <a:buChar char="●"/>
            </a:pPr>
            <a:r>
              <a:rPr lang="en"/>
              <a:t>Operand values are fetched from locations like CPU registers or memory.</a:t>
            </a:r>
            <a:endParaRPr/>
          </a:p>
          <a:p>
            <a:pPr indent="-342900" lvl="0" marL="457200" rtl="0" algn="l">
              <a:lnSpc>
                <a:spcPct val="150000"/>
              </a:lnSpc>
              <a:spcBef>
                <a:spcPts val="0"/>
              </a:spcBef>
              <a:spcAft>
                <a:spcPts val="0"/>
              </a:spcAft>
              <a:buSzPts val="1800"/>
              <a:buChar char="●"/>
            </a:pPr>
            <a:r>
              <a:rPr lang="en"/>
              <a:t>Now, the instruction is ready for execution by the processing unit.</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2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en"/>
              <a:t>Understanding Computer Architecture</a:t>
            </a:r>
            <a:endParaRPr/>
          </a:p>
          <a:p>
            <a:pPr indent="0" lvl="0" marL="0" rtl="0" algn="l">
              <a:spcBef>
                <a:spcPts val="0"/>
              </a:spcBef>
              <a:spcAft>
                <a:spcPts val="0"/>
              </a:spcAft>
              <a:buClr>
                <a:schemeClr val="dk1"/>
              </a:buClr>
              <a:buSzPct val="39285"/>
              <a:buFont typeface="Arial"/>
              <a:buNone/>
            </a:pPr>
            <a:r>
              <a:t/>
            </a:r>
            <a:endParaRPr/>
          </a:p>
          <a:p>
            <a:pPr indent="0" lvl="0" marL="0" rtl="0" algn="l">
              <a:spcBef>
                <a:spcPts val="0"/>
              </a:spcBef>
              <a:spcAft>
                <a:spcPts val="0"/>
              </a:spcAft>
              <a:buNone/>
            </a:pPr>
            <a:r>
              <a:t/>
            </a:r>
            <a:endParaRPr/>
          </a:p>
        </p:txBody>
      </p:sp>
      <p:sp>
        <p:nvSpPr>
          <p:cNvPr id="116" name="Google Shape;116;p28"/>
          <p:cNvSpPr txBox="1"/>
          <p:nvPr>
            <p:ph idx="1" type="body"/>
          </p:nvPr>
        </p:nvSpPr>
        <p:spPr>
          <a:xfrm>
            <a:off x="311700" y="1152475"/>
            <a:ext cx="8520600" cy="3416400"/>
          </a:xfrm>
          <a:prstGeom prst="rect">
            <a:avLst/>
          </a:prstGeom>
        </p:spPr>
        <p:txBody>
          <a:bodyPr anchorCtr="0" anchor="ctr" bIns="91425" lIns="91425" spcFirstLastPara="1" rIns="91425" wrap="square" tIns="91425">
            <a:normAutofit/>
          </a:bodyPr>
          <a:lstStyle/>
          <a:p>
            <a:pPr indent="-342900" lvl="0" marL="457200" rtl="0" algn="l">
              <a:lnSpc>
                <a:spcPct val="150000"/>
              </a:lnSpc>
              <a:spcBef>
                <a:spcPts val="0"/>
              </a:spcBef>
              <a:spcAft>
                <a:spcPts val="0"/>
              </a:spcAft>
              <a:buSzPts val="1800"/>
              <a:buChar char="●"/>
            </a:pPr>
            <a:r>
              <a:rPr b="1" lang="en"/>
              <a:t>Computer architecture</a:t>
            </a:r>
            <a:r>
              <a:rPr lang="en"/>
              <a:t> is like the blueprint of a computer’s hardware. It describes how all the physical components of a computer are arranged and how they interact with each other.</a:t>
            </a:r>
            <a:endParaRPr/>
          </a:p>
          <a:p>
            <a:pPr indent="-342900" lvl="0" marL="457200" rtl="0" algn="l">
              <a:lnSpc>
                <a:spcPct val="150000"/>
              </a:lnSpc>
              <a:spcBef>
                <a:spcPts val="0"/>
              </a:spcBef>
              <a:spcAft>
                <a:spcPts val="0"/>
              </a:spcAft>
              <a:buSzPts val="1800"/>
              <a:buChar char="●"/>
            </a:pPr>
            <a:r>
              <a:rPr b="1" lang="en"/>
              <a:t>Computer architecture</a:t>
            </a:r>
            <a:r>
              <a:rPr lang="en"/>
              <a:t> i</a:t>
            </a:r>
            <a:r>
              <a:rPr lang="en"/>
              <a:t>s often related to the computer's brain, known as the processor, or Central Processing Unit (CPU).	</a:t>
            </a:r>
            <a:endParaRPr/>
          </a:p>
          <a:p>
            <a:pPr indent="-317500" lvl="1" marL="914400" rtl="0" algn="l">
              <a:lnSpc>
                <a:spcPct val="150000"/>
              </a:lnSpc>
              <a:spcBef>
                <a:spcPts val="0"/>
              </a:spcBef>
              <a:spcAft>
                <a:spcPts val="0"/>
              </a:spcAft>
              <a:buSzPts val="1400"/>
              <a:buChar char="○"/>
            </a:pPr>
            <a:r>
              <a:rPr lang="en"/>
              <a:t>The CPU is the part of the computer that executes program instructions.</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pic>
        <p:nvPicPr>
          <p:cNvPr id="224" name="Google Shape;224;p46"/>
          <p:cNvPicPr preferRelativeResize="0"/>
          <p:nvPr/>
        </p:nvPicPr>
        <p:blipFill>
          <a:blip r:embed="rId3">
            <a:alphaModFix/>
          </a:blip>
          <a:stretch>
            <a:fillRect/>
          </a:stretch>
        </p:blipFill>
        <p:spPr>
          <a:xfrm>
            <a:off x="1385875" y="596650"/>
            <a:ext cx="6372249" cy="4254999"/>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p4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Execution &amp; Storing: Performing &amp; Saving the Operation</a:t>
            </a:r>
            <a:endParaRPr/>
          </a:p>
        </p:txBody>
      </p:sp>
      <p:sp>
        <p:nvSpPr>
          <p:cNvPr id="230" name="Google Shape;230;p47"/>
          <p:cNvSpPr txBox="1"/>
          <p:nvPr>
            <p:ph idx="1" type="body"/>
          </p:nvPr>
        </p:nvSpPr>
        <p:spPr>
          <a:xfrm>
            <a:off x="311700" y="1152475"/>
            <a:ext cx="8520600" cy="3416400"/>
          </a:xfrm>
          <a:prstGeom prst="rect">
            <a:avLst/>
          </a:prstGeom>
        </p:spPr>
        <p:txBody>
          <a:bodyPr anchorCtr="0" anchor="ctr" bIns="91425" lIns="91425" spcFirstLastPara="1" rIns="91425" wrap="square" tIns="91425">
            <a:normAutofit/>
          </a:bodyPr>
          <a:lstStyle/>
          <a:p>
            <a:pPr indent="-342900" lvl="0" marL="457200" rtl="0" algn="l">
              <a:lnSpc>
                <a:spcPct val="150000"/>
              </a:lnSpc>
              <a:spcBef>
                <a:spcPts val="0"/>
              </a:spcBef>
              <a:spcAft>
                <a:spcPts val="0"/>
              </a:spcAft>
              <a:buSzPts val="1800"/>
              <a:buChar char="●"/>
            </a:pPr>
            <a:r>
              <a:rPr lang="en"/>
              <a:t>The processing unit (ALU) carries out the instruction on the data operands.</a:t>
            </a:r>
            <a:endParaRPr/>
          </a:p>
          <a:p>
            <a:pPr indent="-342900" lvl="0" marL="457200" rtl="0" algn="l">
              <a:lnSpc>
                <a:spcPct val="150000"/>
              </a:lnSpc>
              <a:spcBef>
                <a:spcPts val="0"/>
              </a:spcBef>
              <a:spcAft>
                <a:spcPts val="0"/>
              </a:spcAft>
              <a:buSzPts val="1800"/>
              <a:buChar char="●"/>
            </a:pPr>
            <a:r>
              <a:rPr lang="en"/>
              <a:t>The result of this execution is ready to be stored.</a:t>
            </a:r>
            <a:endParaRPr/>
          </a:p>
          <a:p>
            <a:pPr indent="-342900" lvl="0" marL="457200" rtl="0" algn="l">
              <a:lnSpc>
                <a:spcPct val="150000"/>
              </a:lnSpc>
              <a:spcBef>
                <a:spcPts val="0"/>
              </a:spcBef>
              <a:spcAft>
                <a:spcPts val="0"/>
              </a:spcAft>
              <a:buSzPts val="1800"/>
              <a:buChar char="●"/>
            </a:pPr>
            <a:r>
              <a:rPr lang="en"/>
              <a:t>The control unit places the result on the data bus.</a:t>
            </a:r>
            <a:endParaRPr/>
          </a:p>
          <a:p>
            <a:pPr indent="-342900" lvl="0" marL="457200" rtl="0" algn="l">
              <a:lnSpc>
                <a:spcPct val="150000"/>
              </a:lnSpc>
              <a:spcBef>
                <a:spcPts val="0"/>
              </a:spcBef>
              <a:spcAft>
                <a:spcPts val="0"/>
              </a:spcAft>
              <a:buSzPts val="1800"/>
              <a:buChar char="●"/>
            </a:pPr>
            <a:r>
              <a:rPr lang="en"/>
              <a:t>The address for storage is placed on the address bus; a write command is issued.</a:t>
            </a:r>
            <a:endParaRPr/>
          </a:p>
          <a:p>
            <a:pPr indent="-342900" lvl="0" marL="457200" rtl="0" algn="l">
              <a:lnSpc>
                <a:spcPct val="150000"/>
              </a:lnSpc>
              <a:spcBef>
                <a:spcPts val="0"/>
              </a:spcBef>
              <a:spcAft>
                <a:spcPts val="0"/>
              </a:spcAft>
              <a:buSzPts val="1800"/>
              <a:buChar char="●"/>
            </a:pPr>
            <a:r>
              <a:rPr lang="en"/>
              <a:t>The memory unit writes the value to memory at the specified address.</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pic>
        <p:nvPicPr>
          <p:cNvPr id="235" name="Google Shape;235;p48"/>
          <p:cNvPicPr preferRelativeResize="0"/>
          <p:nvPr/>
        </p:nvPicPr>
        <p:blipFill>
          <a:blip r:embed="rId3">
            <a:alphaModFix/>
          </a:blip>
          <a:stretch>
            <a:fillRect/>
          </a:stretch>
        </p:blipFill>
        <p:spPr>
          <a:xfrm>
            <a:off x="1385313" y="624825"/>
            <a:ext cx="6373366" cy="419864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p4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Execution &amp; Storing: Performing &amp; Saving the Operation</a:t>
            </a:r>
            <a:endParaRPr/>
          </a:p>
        </p:txBody>
      </p:sp>
      <p:sp>
        <p:nvSpPr>
          <p:cNvPr id="241" name="Google Shape;241;p49"/>
          <p:cNvSpPr txBox="1"/>
          <p:nvPr>
            <p:ph idx="1" type="body"/>
          </p:nvPr>
        </p:nvSpPr>
        <p:spPr>
          <a:xfrm>
            <a:off x="311700" y="1152475"/>
            <a:ext cx="8520600" cy="3416400"/>
          </a:xfrm>
          <a:prstGeom prst="rect">
            <a:avLst/>
          </a:prstGeom>
        </p:spPr>
        <p:txBody>
          <a:bodyPr anchorCtr="0" anchor="ctr" bIns="91425" lIns="91425" spcFirstLastPara="1" rIns="91425" wrap="square" tIns="91425">
            <a:normAutofit/>
          </a:bodyPr>
          <a:lstStyle/>
          <a:p>
            <a:pPr indent="-342900" lvl="0" marL="457200" rtl="0" algn="l">
              <a:lnSpc>
                <a:spcPct val="150000"/>
              </a:lnSpc>
              <a:spcBef>
                <a:spcPts val="0"/>
              </a:spcBef>
              <a:spcAft>
                <a:spcPts val="0"/>
              </a:spcAft>
              <a:buSzPts val="1800"/>
              <a:buChar char="●"/>
            </a:pPr>
            <a:r>
              <a:rPr lang="en"/>
              <a:t>The processing unit (ALU) carries out the instruction on the data operands.</a:t>
            </a:r>
            <a:endParaRPr/>
          </a:p>
          <a:p>
            <a:pPr indent="-342900" lvl="0" marL="457200" rtl="0" algn="l">
              <a:lnSpc>
                <a:spcPct val="150000"/>
              </a:lnSpc>
              <a:spcBef>
                <a:spcPts val="0"/>
              </a:spcBef>
              <a:spcAft>
                <a:spcPts val="0"/>
              </a:spcAft>
              <a:buSzPts val="1800"/>
              <a:buChar char="●"/>
            </a:pPr>
            <a:r>
              <a:rPr lang="en"/>
              <a:t>The result of this execution is ready to be stored.</a:t>
            </a:r>
            <a:endParaRPr/>
          </a:p>
          <a:p>
            <a:pPr indent="-342900" lvl="0" marL="457200" rtl="0" algn="l">
              <a:lnSpc>
                <a:spcPct val="150000"/>
              </a:lnSpc>
              <a:spcBef>
                <a:spcPts val="0"/>
              </a:spcBef>
              <a:spcAft>
                <a:spcPts val="0"/>
              </a:spcAft>
              <a:buSzPts val="1800"/>
              <a:buChar char="●"/>
            </a:pPr>
            <a:r>
              <a:rPr lang="en"/>
              <a:t>The control unit places the result on the data bus.</a:t>
            </a:r>
            <a:endParaRPr/>
          </a:p>
          <a:p>
            <a:pPr indent="-342900" lvl="0" marL="457200" rtl="0" algn="l">
              <a:lnSpc>
                <a:spcPct val="150000"/>
              </a:lnSpc>
              <a:spcBef>
                <a:spcPts val="0"/>
              </a:spcBef>
              <a:spcAft>
                <a:spcPts val="0"/>
              </a:spcAft>
              <a:buSzPts val="1800"/>
              <a:buChar char="●"/>
            </a:pPr>
            <a:r>
              <a:rPr lang="en"/>
              <a:t>The address for storage is placed on the address bus; a write command is issued.</a:t>
            </a:r>
            <a:endParaRPr/>
          </a:p>
          <a:p>
            <a:pPr indent="-342900" lvl="0" marL="457200" rtl="0" algn="l">
              <a:lnSpc>
                <a:spcPct val="150000"/>
              </a:lnSpc>
              <a:spcBef>
                <a:spcPts val="0"/>
              </a:spcBef>
              <a:spcAft>
                <a:spcPts val="0"/>
              </a:spcAft>
              <a:buSzPts val="1800"/>
              <a:buChar char="●"/>
            </a:pPr>
            <a:r>
              <a:rPr lang="en"/>
              <a:t>The memory unit writes the value to memory at the specified address.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2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The CPU – The Brain of the Computer</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122" name="Google Shape;122;p29"/>
          <p:cNvSpPr txBox="1"/>
          <p:nvPr>
            <p:ph idx="1" type="body"/>
          </p:nvPr>
        </p:nvSpPr>
        <p:spPr>
          <a:xfrm>
            <a:off x="311700" y="1152475"/>
            <a:ext cx="8520600" cy="3416400"/>
          </a:xfrm>
          <a:prstGeom prst="rect">
            <a:avLst/>
          </a:prstGeom>
        </p:spPr>
        <p:txBody>
          <a:bodyPr anchorCtr="0" anchor="ctr" bIns="91425" lIns="91425" spcFirstLastPara="1" rIns="91425" wrap="square" tIns="91425">
            <a:normAutofit/>
          </a:bodyPr>
          <a:lstStyle/>
          <a:p>
            <a:pPr indent="-342900" lvl="0" marL="457200" rtl="0" algn="l">
              <a:lnSpc>
                <a:spcPct val="150000"/>
              </a:lnSpc>
              <a:spcBef>
                <a:spcPts val="0"/>
              </a:spcBef>
              <a:spcAft>
                <a:spcPts val="0"/>
              </a:spcAft>
              <a:buSzPts val="1800"/>
              <a:buChar char="●"/>
            </a:pPr>
            <a:r>
              <a:rPr lang="en"/>
              <a:t>As mentioned before, the central processing unit (CPU) is like the brain of the computer. The CPU executes program instructions to carry out tasks.</a:t>
            </a:r>
            <a:endParaRPr/>
          </a:p>
          <a:p>
            <a:pPr indent="-342900" lvl="0" marL="457200" rtl="0" algn="l">
              <a:lnSpc>
                <a:spcPct val="150000"/>
              </a:lnSpc>
              <a:spcBef>
                <a:spcPts val="0"/>
              </a:spcBef>
              <a:spcAft>
                <a:spcPts val="0"/>
              </a:spcAft>
              <a:buSzPts val="1800"/>
              <a:buChar char="●"/>
            </a:pPr>
            <a:r>
              <a:rPr lang="en"/>
              <a:t>These instructions and data are stored in Random Access Memory (RAM); think of RAM as the computer's short-term memory.</a:t>
            </a:r>
            <a:endParaRPr/>
          </a:p>
          <a:p>
            <a:pPr indent="-342900" lvl="0" marL="457200" rtl="0" algn="l">
              <a:lnSpc>
                <a:spcPct val="150000"/>
              </a:lnSpc>
              <a:spcBef>
                <a:spcPts val="0"/>
              </a:spcBef>
              <a:spcAft>
                <a:spcPts val="0"/>
              </a:spcAft>
              <a:buSzPts val="1800"/>
              <a:buChar char="●"/>
            </a:pPr>
            <a:r>
              <a:rPr lang="en"/>
              <a:t>The CPU reads and writes data in RAM to perform its functions. The CPU is connected to the RAM using sets of wires, which we refer to as busses (e.g. data bus or address bus).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3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Instruction Set Architecture – The Language of the CPU</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128" name="Google Shape;128;p30"/>
          <p:cNvSpPr txBox="1"/>
          <p:nvPr>
            <p:ph idx="1" type="body"/>
          </p:nvPr>
        </p:nvSpPr>
        <p:spPr>
          <a:xfrm>
            <a:off x="311700" y="1152475"/>
            <a:ext cx="8520600" cy="3416400"/>
          </a:xfrm>
          <a:prstGeom prst="rect">
            <a:avLst/>
          </a:prstGeom>
        </p:spPr>
        <p:txBody>
          <a:bodyPr anchorCtr="0" anchor="ctr" bIns="91425" lIns="91425" spcFirstLastPara="1" rIns="91425" wrap="square" tIns="91425">
            <a:normAutofit/>
          </a:bodyPr>
          <a:lstStyle/>
          <a:p>
            <a:pPr indent="-342900" lvl="0" marL="457200" rtl="0" algn="l">
              <a:lnSpc>
                <a:spcPct val="150000"/>
              </a:lnSpc>
              <a:spcBef>
                <a:spcPts val="0"/>
              </a:spcBef>
              <a:spcAft>
                <a:spcPts val="0"/>
              </a:spcAft>
              <a:buSzPts val="1800"/>
              <a:buChar char="●"/>
            </a:pPr>
            <a:r>
              <a:rPr lang="en"/>
              <a:t>Instruction Set Architecture (</a:t>
            </a:r>
            <a:r>
              <a:rPr lang="en"/>
              <a:t>ISA) defines the instructions a CPU can understand.</a:t>
            </a:r>
            <a:endParaRPr/>
          </a:p>
          <a:p>
            <a:pPr indent="-317500" lvl="1" marL="914400" rtl="0" algn="l">
              <a:lnSpc>
                <a:spcPct val="150000"/>
              </a:lnSpc>
              <a:spcBef>
                <a:spcPts val="0"/>
              </a:spcBef>
              <a:spcAft>
                <a:spcPts val="0"/>
              </a:spcAft>
              <a:buSzPts val="1400"/>
              <a:buChar char="○"/>
            </a:pPr>
            <a:r>
              <a:rPr lang="en"/>
              <a:t>Just like humans understand words and sentences, the CPU understands specific commands known as instructions. ISA is the collection of these instructions that a particular CPU can understand. It's like the vocabulary and grammar for the CPU.</a:t>
            </a:r>
            <a:endParaRPr/>
          </a:p>
          <a:p>
            <a:pPr indent="-342900" lvl="0" marL="457200" rtl="0" algn="l">
              <a:lnSpc>
                <a:spcPct val="150000"/>
              </a:lnSpc>
              <a:spcBef>
                <a:spcPts val="0"/>
              </a:spcBef>
              <a:spcAft>
                <a:spcPts val="0"/>
              </a:spcAft>
              <a:buSzPts val="1800"/>
              <a:buChar char="●"/>
            </a:pPr>
            <a:r>
              <a:rPr lang="en"/>
              <a:t>Different CPUs have different ISAs, like languages in human culture.</a:t>
            </a:r>
            <a:endParaRPr/>
          </a:p>
          <a:p>
            <a:pPr indent="-317500" lvl="1" marL="914400" rtl="0" algn="l">
              <a:lnSpc>
                <a:spcPct val="150000"/>
              </a:lnSpc>
              <a:spcBef>
                <a:spcPts val="0"/>
              </a:spcBef>
              <a:spcAft>
                <a:spcPts val="0"/>
              </a:spcAft>
              <a:buSzPts val="1400"/>
              <a:buChar char="○"/>
            </a:pPr>
            <a:r>
              <a:rPr lang="en"/>
              <a:t>Examples include SPARC, IA32, MIPS, ARM, and x86.</a:t>
            </a:r>
            <a:endParaRPr/>
          </a:p>
          <a:p>
            <a:pPr indent="-342900" lvl="0" marL="457200" rtl="0" algn="l">
              <a:lnSpc>
                <a:spcPct val="150000"/>
              </a:lnSpc>
              <a:spcBef>
                <a:spcPts val="0"/>
              </a:spcBef>
              <a:spcAft>
                <a:spcPts val="0"/>
              </a:spcAft>
              <a:buSzPts val="1800"/>
              <a:buChar char="●"/>
            </a:pPr>
            <a:r>
              <a:rPr lang="en"/>
              <a:t>ISAs tell the CPU how to understand and execute instructions.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3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Microarchitecture – The Building Blocks of ISA</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134" name="Google Shape;134;p31"/>
          <p:cNvSpPr txBox="1"/>
          <p:nvPr>
            <p:ph idx="1" type="body"/>
          </p:nvPr>
        </p:nvSpPr>
        <p:spPr>
          <a:xfrm>
            <a:off x="311700" y="1152475"/>
            <a:ext cx="8520600" cy="3416400"/>
          </a:xfrm>
          <a:prstGeom prst="rect">
            <a:avLst/>
          </a:prstGeom>
        </p:spPr>
        <p:txBody>
          <a:bodyPr anchorCtr="0" anchor="ctr" bIns="91425" lIns="91425" spcFirstLastPara="1" rIns="91425" wrap="square" tIns="91425">
            <a:normAutofit fontScale="92500"/>
          </a:bodyPr>
          <a:lstStyle/>
          <a:p>
            <a:pPr indent="-334327" lvl="0" marL="457200" rtl="0" algn="l">
              <a:lnSpc>
                <a:spcPct val="150000"/>
              </a:lnSpc>
              <a:spcBef>
                <a:spcPts val="0"/>
              </a:spcBef>
              <a:spcAft>
                <a:spcPts val="0"/>
              </a:spcAft>
              <a:buSzPct val="100000"/>
              <a:buChar char="●"/>
            </a:pPr>
            <a:r>
              <a:rPr lang="en"/>
              <a:t>Microarchitecture is the circuitry for a specific ISA.</a:t>
            </a:r>
            <a:endParaRPr/>
          </a:p>
          <a:p>
            <a:pPr indent="-310832" lvl="1" marL="914400" rtl="0" algn="l">
              <a:lnSpc>
                <a:spcPct val="150000"/>
              </a:lnSpc>
              <a:spcBef>
                <a:spcPts val="0"/>
              </a:spcBef>
              <a:spcAft>
                <a:spcPts val="0"/>
              </a:spcAft>
              <a:buSzPct val="100000"/>
              <a:buChar char="○"/>
            </a:pPr>
            <a:r>
              <a:rPr lang="en"/>
              <a:t>The microarchitecture describes how a specific ISA is implemented in hardware. It’s like a blueprint that guides how the physical components are arranged to execute the set of instructions.</a:t>
            </a:r>
            <a:endParaRPr/>
          </a:p>
          <a:p>
            <a:pPr indent="-334327" lvl="0" marL="457200" rtl="0" algn="l">
              <a:lnSpc>
                <a:spcPct val="150000"/>
              </a:lnSpc>
              <a:spcBef>
                <a:spcPts val="0"/>
              </a:spcBef>
              <a:spcAft>
                <a:spcPts val="0"/>
              </a:spcAft>
              <a:buSzPct val="100000"/>
              <a:buChar char="●"/>
            </a:pPr>
            <a:r>
              <a:rPr lang="en"/>
              <a:t>Different microarchitectures can implement the same ISA.</a:t>
            </a:r>
            <a:endParaRPr/>
          </a:p>
          <a:p>
            <a:pPr indent="-310832" lvl="1" marL="914400" rtl="0" algn="l">
              <a:lnSpc>
                <a:spcPct val="150000"/>
              </a:lnSpc>
              <a:spcBef>
                <a:spcPts val="0"/>
              </a:spcBef>
              <a:spcAft>
                <a:spcPts val="0"/>
              </a:spcAft>
              <a:buSzPct val="100000"/>
              <a:buChar char="○"/>
            </a:pPr>
            <a:r>
              <a:rPr lang="en"/>
              <a:t>Just as different builders can construct houses that all comply with the same building codes, different microarchitectures can execute the same instruction set but with distinct design approaches.</a:t>
            </a:r>
            <a:endParaRPr/>
          </a:p>
          <a:p>
            <a:pPr indent="-334327" lvl="0" marL="457200" rtl="0" algn="l">
              <a:lnSpc>
                <a:spcPct val="150000"/>
              </a:lnSpc>
              <a:spcBef>
                <a:spcPts val="0"/>
              </a:spcBef>
              <a:spcAft>
                <a:spcPts val="0"/>
              </a:spcAft>
              <a:buSzPct val="100000"/>
              <a:buChar char="●"/>
            </a:pPr>
            <a:r>
              <a:rPr lang="en"/>
              <a:t>Understanding microarchitecture allows us to:</a:t>
            </a:r>
            <a:endParaRPr/>
          </a:p>
          <a:p>
            <a:pPr indent="-310832" lvl="1" marL="914400" rtl="0" algn="l">
              <a:lnSpc>
                <a:spcPct val="150000"/>
              </a:lnSpc>
              <a:spcBef>
                <a:spcPts val="0"/>
              </a:spcBef>
              <a:spcAft>
                <a:spcPts val="0"/>
              </a:spcAft>
              <a:buSzPct val="100000"/>
              <a:buChar char="○"/>
            </a:pPr>
            <a:r>
              <a:rPr lang="en"/>
              <a:t>Bridge the gap between the high-level programming languages and the actual hardware operations.</a:t>
            </a:r>
            <a:endParaRPr/>
          </a:p>
          <a:p>
            <a:pPr indent="-310832" lvl="1" marL="914400" rtl="0" algn="l">
              <a:lnSpc>
                <a:spcPct val="150000"/>
              </a:lnSpc>
              <a:spcBef>
                <a:spcPts val="0"/>
              </a:spcBef>
              <a:spcAft>
                <a:spcPts val="0"/>
              </a:spcAft>
              <a:buSzPct val="100000"/>
              <a:buChar char="○"/>
            </a:pPr>
            <a:r>
              <a:rPr lang="en"/>
              <a:t>Create more efficient and effective software.</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3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Types of ISAs: RISC vs CISC</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140" name="Google Shape;140;p32"/>
          <p:cNvSpPr txBox="1"/>
          <p:nvPr>
            <p:ph idx="1" type="body"/>
          </p:nvPr>
        </p:nvSpPr>
        <p:spPr>
          <a:xfrm>
            <a:off x="311700" y="1152475"/>
            <a:ext cx="8520600" cy="3416400"/>
          </a:xfrm>
          <a:prstGeom prst="rect">
            <a:avLst/>
          </a:prstGeom>
        </p:spPr>
        <p:txBody>
          <a:bodyPr anchorCtr="0" anchor="ctr" bIns="91425" lIns="91425" spcFirstLastPara="1" rIns="91425" wrap="square" tIns="91425">
            <a:normAutofit/>
          </a:bodyPr>
          <a:lstStyle/>
          <a:p>
            <a:pPr indent="-342900" lvl="0" marL="457200" rtl="0" algn="l">
              <a:lnSpc>
                <a:spcPct val="150000"/>
              </a:lnSpc>
              <a:spcBef>
                <a:spcPts val="0"/>
              </a:spcBef>
              <a:spcAft>
                <a:spcPts val="0"/>
              </a:spcAft>
              <a:buSzPts val="1800"/>
              <a:buChar char="●"/>
            </a:pPr>
            <a:r>
              <a:rPr lang="en"/>
              <a:t>ISAs can be classified into RISC (Reduced Instruction Set Computer) or CISC (Complex Instruction Set Computer).</a:t>
            </a:r>
            <a:endParaRPr/>
          </a:p>
          <a:p>
            <a:pPr indent="-342900" lvl="0" marL="457200" rtl="0" algn="l">
              <a:lnSpc>
                <a:spcPct val="150000"/>
              </a:lnSpc>
              <a:spcBef>
                <a:spcPts val="0"/>
              </a:spcBef>
              <a:spcAft>
                <a:spcPts val="0"/>
              </a:spcAft>
              <a:buSzPts val="1800"/>
              <a:buChar char="●"/>
            </a:pPr>
            <a:r>
              <a:rPr b="1" lang="en"/>
              <a:t>RISC</a:t>
            </a:r>
            <a:r>
              <a:rPr lang="en"/>
              <a:t> uses simple instructions that execute quickly, like basic building blocks.</a:t>
            </a:r>
            <a:endParaRPr/>
          </a:p>
          <a:p>
            <a:pPr indent="-317500" lvl="1" marL="914400" rtl="0" algn="l">
              <a:lnSpc>
                <a:spcPct val="150000"/>
              </a:lnSpc>
              <a:spcBef>
                <a:spcPts val="0"/>
              </a:spcBef>
              <a:spcAft>
                <a:spcPts val="0"/>
              </a:spcAft>
              <a:buSzPts val="1400"/>
              <a:buChar char="○"/>
            </a:pPr>
            <a:r>
              <a:rPr lang="en"/>
              <a:t>Popular RISC architectures include ARM and MIPS.</a:t>
            </a:r>
            <a:endParaRPr/>
          </a:p>
          <a:p>
            <a:pPr indent="-342900" lvl="0" marL="457200" rtl="0" algn="l">
              <a:lnSpc>
                <a:spcPct val="150000"/>
              </a:lnSpc>
              <a:spcBef>
                <a:spcPts val="0"/>
              </a:spcBef>
              <a:spcAft>
                <a:spcPts val="0"/>
              </a:spcAft>
              <a:buSzPts val="1800"/>
              <a:buChar char="●"/>
            </a:pPr>
            <a:r>
              <a:rPr b="1" lang="en"/>
              <a:t>CISC</a:t>
            </a:r>
            <a:r>
              <a:rPr lang="en"/>
              <a:t> provides more complex instructions that perform multiple functions.</a:t>
            </a:r>
            <a:endParaRPr/>
          </a:p>
          <a:p>
            <a:pPr indent="-317500" lvl="1" marL="914400" rtl="0" algn="l">
              <a:lnSpc>
                <a:spcPct val="150000"/>
              </a:lnSpc>
              <a:spcBef>
                <a:spcPts val="0"/>
              </a:spcBef>
              <a:spcAft>
                <a:spcPts val="0"/>
              </a:spcAft>
              <a:buSzPts val="1400"/>
              <a:buChar char="○"/>
            </a:pPr>
            <a:r>
              <a:rPr lang="en"/>
              <a:t>Popular</a:t>
            </a:r>
            <a:r>
              <a:rPr lang="en"/>
              <a:t> CISC architectures include x86, used in many personal computers.</a:t>
            </a:r>
            <a:endParaRPr/>
          </a:p>
          <a:p>
            <a:pPr indent="-342900" lvl="0" marL="457200" rtl="0" algn="l">
              <a:lnSpc>
                <a:spcPct val="150000"/>
              </a:lnSpc>
              <a:spcBef>
                <a:spcPts val="0"/>
              </a:spcBef>
              <a:spcAft>
                <a:spcPts val="0"/>
              </a:spcAft>
              <a:buSzPts val="1800"/>
              <a:buChar char="●"/>
            </a:pPr>
            <a:r>
              <a:rPr lang="en"/>
              <a:t>Imagine RISC as a simple Lego set, each block doing one thing; CISC is like a multi-tool Swiss knife, with each tool serving several purposes.</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p3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Historical Perspective and Development</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146" name="Google Shape;146;p33"/>
          <p:cNvSpPr txBox="1"/>
          <p:nvPr>
            <p:ph idx="1" type="body"/>
          </p:nvPr>
        </p:nvSpPr>
        <p:spPr>
          <a:xfrm>
            <a:off x="311700" y="1152475"/>
            <a:ext cx="8520600" cy="3416400"/>
          </a:xfrm>
          <a:prstGeom prst="rect">
            <a:avLst/>
          </a:prstGeom>
        </p:spPr>
        <p:txBody>
          <a:bodyPr anchorCtr="0" anchor="ctr" bIns="91425" lIns="91425" spcFirstLastPara="1" rIns="91425" wrap="square" tIns="91425">
            <a:normAutofit lnSpcReduction="10000"/>
          </a:bodyPr>
          <a:lstStyle/>
          <a:p>
            <a:pPr indent="-342900" lvl="0" marL="457200" rtl="0" algn="l">
              <a:lnSpc>
                <a:spcPct val="150000"/>
              </a:lnSpc>
              <a:spcBef>
                <a:spcPts val="0"/>
              </a:spcBef>
              <a:spcAft>
                <a:spcPts val="0"/>
              </a:spcAft>
              <a:buSzPts val="1800"/>
              <a:buChar char="●"/>
            </a:pPr>
            <a:r>
              <a:rPr lang="en"/>
              <a:t>RISC was developed in the 1980s at Berkeley and Stanford.</a:t>
            </a:r>
            <a:endParaRPr/>
          </a:p>
          <a:p>
            <a:pPr indent="-342900" lvl="0" marL="457200" rtl="0" algn="l">
              <a:lnSpc>
                <a:spcPct val="150000"/>
              </a:lnSpc>
              <a:spcBef>
                <a:spcPts val="0"/>
              </a:spcBef>
              <a:spcAft>
                <a:spcPts val="0"/>
              </a:spcAft>
              <a:buSzPts val="1800"/>
              <a:buChar char="●"/>
            </a:pPr>
            <a:r>
              <a:rPr lang="en"/>
              <a:t>David Paterson and John Hennessy won the 2017 Turing Award for RISC development.</a:t>
            </a:r>
            <a:endParaRPr/>
          </a:p>
          <a:p>
            <a:pPr indent="-342900" lvl="0" marL="457200" rtl="0" algn="l">
              <a:lnSpc>
                <a:spcPct val="150000"/>
              </a:lnSpc>
              <a:spcBef>
                <a:spcPts val="0"/>
              </a:spcBef>
              <a:spcAft>
                <a:spcPts val="0"/>
              </a:spcAft>
              <a:buSzPts val="1800"/>
              <a:buChar char="●"/>
            </a:pPr>
            <a:r>
              <a:rPr b="1" lang="en"/>
              <a:t>RISC</a:t>
            </a:r>
            <a:r>
              <a:rPr lang="en"/>
              <a:t> uses simple instructions that execute quickly, like basic building blocks.</a:t>
            </a:r>
            <a:endParaRPr/>
          </a:p>
          <a:p>
            <a:pPr indent="-317500" lvl="1" marL="914400" rtl="0" algn="l">
              <a:lnSpc>
                <a:spcPct val="150000"/>
              </a:lnSpc>
              <a:spcBef>
                <a:spcPts val="0"/>
              </a:spcBef>
              <a:spcAft>
                <a:spcPts val="0"/>
              </a:spcAft>
              <a:buSzPts val="1400"/>
              <a:buChar char="○"/>
            </a:pPr>
            <a:r>
              <a:rPr lang="en"/>
              <a:t>Popular RISC architectures include ARM and MIPS.</a:t>
            </a:r>
            <a:endParaRPr/>
          </a:p>
          <a:p>
            <a:pPr indent="-342900" lvl="0" marL="457200" rtl="0" algn="l">
              <a:lnSpc>
                <a:spcPct val="150000"/>
              </a:lnSpc>
              <a:spcBef>
                <a:spcPts val="0"/>
              </a:spcBef>
              <a:spcAft>
                <a:spcPts val="0"/>
              </a:spcAft>
              <a:buSzPts val="1800"/>
              <a:buChar char="●"/>
            </a:pPr>
            <a:r>
              <a:rPr b="1" lang="en"/>
              <a:t>CISC</a:t>
            </a:r>
            <a:r>
              <a:rPr lang="en"/>
              <a:t> provides more complex instructions that perform multiple functions.</a:t>
            </a:r>
            <a:endParaRPr/>
          </a:p>
          <a:p>
            <a:pPr indent="-317500" lvl="1" marL="914400" rtl="0" algn="l">
              <a:lnSpc>
                <a:spcPct val="150000"/>
              </a:lnSpc>
              <a:spcBef>
                <a:spcPts val="0"/>
              </a:spcBef>
              <a:spcAft>
                <a:spcPts val="0"/>
              </a:spcAft>
              <a:buSzPts val="1400"/>
              <a:buChar char="○"/>
            </a:pPr>
            <a:r>
              <a:rPr lang="en"/>
              <a:t>Popular CISC architectures include x86, used in many personal computers.</a:t>
            </a:r>
            <a:endParaRPr/>
          </a:p>
          <a:p>
            <a:pPr indent="-342900" lvl="0" marL="457200" rtl="0" algn="l">
              <a:lnSpc>
                <a:spcPct val="150000"/>
              </a:lnSpc>
              <a:spcBef>
                <a:spcPts val="0"/>
              </a:spcBef>
              <a:spcAft>
                <a:spcPts val="0"/>
              </a:spcAft>
              <a:buSzPts val="1800"/>
              <a:buChar char="●"/>
            </a:pPr>
            <a:r>
              <a:rPr lang="en"/>
              <a:t>Imagine RISC as a simple Lego set, each block doing one thing; CISC is like a multi-tool Swiss knife, with each tool serving several purposes.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3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Comparing RISC and CISC Today</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152" name="Google Shape;152;p34"/>
          <p:cNvSpPr txBox="1"/>
          <p:nvPr>
            <p:ph idx="1" type="body"/>
          </p:nvPr>
        </p:nvSpPr>
        <p:spPr>
          <a:xfrm>
            <a:off x="311700" y="1152475"/>
            <a:ext cx="8520600" cy="3416400"/>
          </a:xfrm>
          <a:prstGeom prst="rect">
            <a:avLst/>
          </a:prstGeom>
        </p:spPr>
        <p:txBody>
          <a:bodyPr anchorCtr="0" anchor="ctr" bIns="91425" lIns="91425" spcFirstLastPara="1" rIns="91425" wrap="square" tIns="91425">
            <a:normAutofit/>
          </a:bodyPr>
          <a:lstStyle/>
          <a:p>
            <a:pPr indent="-342900" lvl="0" marL="457200" rtl="0" algn="l">
              <a:lnSpc>
                <a:spcPct val="150000"/>
              </a:lnSpc>
              <a:spcBef>
                <a:spcPts val="0"/>
              </a:spcBef>
              <a:spcAft>
                <a:spcPts val="0"/>
              </a:spcAft>
              <a:buSzPts val="1800"/>
              <a:buChar char="●"/>
            </a:pPr>
            <a:r>
              <a:rPr lang="en"/>
              <a:t>RISC is more common in high-end servers and mobile devices.</a:t>
            </a:r>
            <a:endParaRPr/>
          </a:p>
          <a:p>
            <a:pPr indent="-342900" lvl="0" marL="457200" rtl="0" algn="l">
              <a:lnSpc>
                <a:spcPct val="150000"/>
              </a:lnSpc>
              <a:spcBef>
                <a:spcPts val="0"/>
              </a:spcBef>
              <a:spcAft>
                <a:spcPts val="0"/>
              </a:spcAft>
              <a:buSzPts val="1800"/>
              <a:buChar char="●"/>
            </a:pPr>
            <a:r>
              <a:rPr lang="en"/>
              <a:t>CISC dominates desktop and many server-class computers.</a:t>
            </a:r>
            <a:endParaRPr/>
          </a:p>
          <a:p>
            <a:pPr indent="-342900" lvl="0" marL="457200" rtl="0" algn="l">
              <a:lnSpc>
                <a:spcPct val="150000"/>
              </a:lnSpc>
              <a:spcBef>
                <a:spcPts val="0"/>
              </a:spcBef>
              <a:spcAft>
                <a:spcPts val="0"/>
              </a:spcAft>
              <a:buSzPts val="1800"/>
              <a:buChar char="●"/>
            </a:pPr>
            <a:r>
              <a:rPr lang="en"/>
              <a:t>It’s important to keep in mind that the comparison between RISC and CISC is </a:t>
            </a:r>
            <a:r>
              <a:rPr b="1" lang="en"/>
              <a:t>not always clear-cut</a:t>
            </a:r>
            <a:r>
              <a:rPr lang="en"/>
              <a:t>, as the line between the two has blurred with modern technological advances.</a:t>
            </a:r>
            <a:endParaRPr/>
          </a:p>
          <a:p>
            <a:pPr indent="-342900" lvl="0" marL="457200" rtl="0" algn="l">
              <a:lnSpc>
                <a:spcPct val="150000"/>
              </a:lnSpc>
              <a:spcBef>
                <a:spcPts val="0"/>
              </a:spcBef>
              <a:spcAft>
                <a:spcPts val="0"/>
              </a:spcAft>
              <a:buSzPts val="1800"/>
              <a:buChar char="●"/>
            </a:pPr>
            <a:r>
              <a:rPr lang="en"/>
              <a:t>In this course, we will learn about about ARM assembly language, which is a RISC architecture.</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p3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The Origin of Modern Computing Architectures</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158" name="Google Shape;158;p35"/>
          <p:cNvSpPr txBox="1"/>
          <p:nvPr>
            <p:ph idx="1" type="body"/>
          </p:nvPr>
        </p:nvSpPr>
        <p:spPr>
          <a:xfrm>
            <a:off x="311700" y="1152475"/>
            <a:ext cx="8520600" cy="3416400"/>
          </a:xfrm>
          <a:prstGeom prst="rect">
            <a:avLst/>
          </a:prstGeom>
        </p:spPr>
        <p:txBody>
          <a:bodyPr anchorCtr="0" anchor="ctr" bIns="91425" lIns="91425" spcFirstLastPara="1" rIns="91425" wrap="square" tIns="91425">
            <a:normAutofit/>
          </a:bodyPr>
          <a:lstStyle/>
          <a:p>
            <a:pPr indent="-342900" lvl="0" marL="457200" rtl="0" algn="l">
              <a:lnSpc>
                <a:spcPct val="150000"/>
              </a:lnSpc>
              <a:spcBef>
                <a:spcPts val="0"/>
              </a:spcBef>
              <a:spcAft>
                <a:spcPts val="0"/>
              </a:spcAft>
              <a:buSzPts val="1800"/>
              <a:buChar char="●"/>
            </a:pPr>
            <a:r>
              <a:rPr lang="en"/>
              <a:t>Modern computer architecture emerged from various 1930s and 1940s ideas.</a:t>
            </a:r>
            <a:endParaRPr/>
          </a:p>
          <a:p>
            <a:pPr indent="-342900" lvl="0" marL="457200" rtl="0" algn="l">
              <a:lnSpc>
                <a:spcPct val="150000"/>
              </a:lnSpc>
              <a:spcBef>
                <a:spcPts val="0"/>
              </a:spcBef>
              <a:spcAft>
                <a:spcPts val="0"/>
              </a:spcAft>
              <a:buSzPts val="1800"/>
              <a:buChar char="●"/>
            </a:pPr>
            <a:r>
              <a:rPr lang="en"/>
              <a:t>Claude </a:t>
            </a:r>
            <a:r>
              <a:rPr lang="en"/>
              <a:t>Shannon made the connection between Boolean algebra and electrical circuit design in 1937.</a:t>
            </a:r>
            <a:endParaRPr/>
          </a:p>
          <a:p>
            <a:pPr indent="-317500" lvl="1" marL="914400" rtl="0" algn="l">
              <a:lnSpc>
                <a:spcPct val="150000"/>
              </a:lnSpc>
              <a:spcBef>
                <a:spcPts val="0"/>
              </a:spcBef>
              <a:spcAft>
                <a:spcPts val="0"/>
              </a:spcAft>
              <a:buSzPts val="1400"/>
              <a:buChar char="○"/>
            </a:pPr>
            <a:r>
              <a:rPr lang="en"/>
              <a:t>This laid the foundation for all digital circuit design and helped lead to modern computer architecture.</a:t>
            </a:r>
            <a:endParaRPr/>
          </a:p>
          <a:p>
            <a:pPr indent="-342900" lvl="0" marL="457200" rtl="0" algn="l">
              <a:lnSpc>
                <a:spcPct val="150000"/>
              </a:lnSpc>
              <a:spcBef>
                <a:spcPts val="0"/>
              </a:spcBef>
              <a:spcAft>
                <a:spcPts val="0"/>
              </a:spcAft>
              <a:buSzPts val="1800"/>
              <a:buChar char="●"/>
            </a:pPr>
            <a:r>
              <a:rPr lang="en"/>
              <a:t>Shannon’s ideas were instrumental in moving from analog to digital computing. </a:t>
            </a:r>
            <a:endParaRPr/>
          </a:p>
          <a:p>
            <a:pPr indent="-317500" lvl="1" marL="914400" rtl="0" algn="l">
              <a:lnSpc>
                <a:spcPct val="150000"/>
              </a:lnSpc>
              <a:spcBef>
                <a:spcPts val="0"/>
              </a:spcBef>
              <a:spcAft>
                <a:spcPts val="0"/>
              </a:spcAft>
              <a:buSzPts val="1400"/>
              <a:buChar char="○"/>
            </a:pPr>
            <a:r>
              <a:rPr lang="en"/>
              <a:t>The binary system became the core of how computers process information, representing data in a series of ones and zeros.</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