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tiff" ContentType="image/tiff"/>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36"/>
  </p:notesMasterIdLst>
  <p:handoutMasterIdLst>
    <p:handoutMasterId r:id="rId37"/>
  </p:handoutMasterIdLst>
  <p:sldIdLst>
    <p:sldId id="472" r:id="rId2"/>
    <p:sldId id="477" r:id="rId3"/>
    <p:sldId id="356" r:id="rId4"/>
    <p:sldId id="357" r:id="rId5"/>
    <p:sldId id="358" r:id="rId6"/>
    <p:sldId id="428" r:id="rId7"/>
    <p:sldId id="359" r:id="rId8"/>
    <p:sldId id="406" r:id="rId9"/>
    <p:sldId id="474" r:id="rId10"/>
    <p:sldId id="405" r:id="rId11"/>
    <p:sldId id="473" r:id="rId12"/>
    <p:sldId id="360" r:id="rId13"/>
    <p:sldId id="407" r:id="rId14"/>
    <p:sldId id="361" r:id="rId15"/>
    <p:sldId id="362" r:id="rId16"/>
    <p:sldId id="363" r:id="rId17"/>
    <p:sldId id="364" r:id="rId18"/>
    <p:sldId id="365" r:id="rId19"/>
    <p:sldId id="366" r:id="rId20"/>
    <p:sldId id="367" r:id="rId21"/>
    <p:sldId id="476" r:id="rId22"/>
    <p:sldId id="466" r:id="rId23"/>
    <p:sldId id="460" r:id="rId24"/>
    <p:sldId id="459" r:id="rId25"/>
    <p:sldId id="462" r:id="rId26"/>
    <p:sldId id="430" r:id="rId27"/>
    <p:sldId id="410" r:id="rId28"/>
    <p:sldId id="412" r:id="rId29"/>
    <p:sldId id="351" r:id="rId30"/>
    <p:sldId id="352" r:id="rId31"/>
    <p:sldId id="353" r:id="rId32"/>
    <p:sldId id="354" r:id="rId33"/>
    <p:sldId id="429" r:id="rId34"/>
    <p:sldId id="355" r:id="rId3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hiddenSlides="1"/>
  <p:clrMru>
    <a:srgbClr val="0432FF"/>
    <a:srgbClr val="4373A9"/>
    <a:srgbClr val="151F37"/>
    <a:srgbClr val="66FFFF"/>
    <a:srgbClr val="999999"/>
    <a:srgbClr val="B3B3B3"/>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583" autoAdjust="0"/>
    <p:restoredTop sz="81365" autoAdjust="0"/>
  </p:normalViewPr>
  <p:slideViewPr>
    <p:cSldViewPr snapToObjects="1">
      <p:cViewPr varScale="1">
        <p:scale>
          <a:sx n="115" d="100"/>
          <a:sy n="115" d="100"/>
        </p:scale>
        <p:origin x="3000" y="184"/>
      </p:cViewPr>
      <p:guideLst>
        <p:guide orient="horz" pos="2160"/>
        <p:guide pos="2880"/>
      </p:guideLst>
    </p:cSldViewPr>
  </p:slideViewPr>
  <p:outlineViewPr>
    <p:cViewPr>
      <p:scale>
        <a:sx n="33" d="100"/>
        <a:sy n="33" d="100"/>
      </p:scale>
      <p:origin x="8" y="0"/>
    </p:cViewPr>
  </p:outlineViewPr>
  <p:notesTextViewPr>
    <p:cViewPr>
      <p:scale>
        <a:sx n="100" d="100"/>
        <a:sy n="100" d="100"/>
      </p:scale>
      <p:origin x="0" y="0"/>
    </p:cViewPr>
  </p:notesTextViewPr>
  <p:sorterViewPr>
    <p:cViewPr>
      <p:scale>
        <a:sx n="66" d="100"/>
        <a:sy n="66" d="100"/>
      </p:scale>
      <p:origin x="0" y="134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4E448E8-F839-074E-A1D0-D2FB87DD67C2}" type="datetimeFigureOut">
              <a:rPr lang="en-US" smtClean="0"/>
              <a:pPr/>
              <a:t>1/12/23</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B52CCB9-CDEA-A44A-BB8F-F4EE7CF01733}" type="slidenum">
              <a:rPr lang="en-US" smtClean="0"/>
              <a:pPr/>
              <a:t>‹#›</a:t>
            </a:fld>
            <a:endParaRPr lang="en-US" dirty="0"/>
          </a:p>
        </p:txBody>
      </p:sp>
    </p:spTree>
    <p:extLst>
      <p:ext uri="{BB962C8B-B14F-4D97-AF65-F5344CB8AC3E}">
        <p14:creationId xmlns:p14="http://schemas.microsoft.com/office/powerpoint/2010/main" val="193645547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5116D5-7367-0B47-9125-E5A43145A8C9}" type="datetimeFigureOut">
              <a:rPr lang="en-US" smtClean="0"/>
              <a:pPr/>
              <a:t>1/12/23</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1566752-9E73-7842-9287-04A4EDD5DE57}" type="slidenum">
              <a:rPr lang="en-US" smtClean="0"/>
              <a:pPr/>
              <a:t>‹#›</a:t>
            </a:fld>
            <a:endParaRPr lang="en-US" dirty="0"/>
          </a:p>
        </p:txBody>
      </p:sp>
    </p:spTree>
    <p:extLst>
      <p:ext uri="{BB962C8B-B14F-4D97-AF65-F5344CB8AC3E}">
        <p14:creationId xmlns:p14="http://schemas.microsoft.com/office/powerpoint/2010/main" val="4036634302"/>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1566752-9E73-7842-9287-04A4EDD5DE57}" type="slidenum">
              <a:rPr lang="en-US" smtClean="0"/>
              <a:pPr/>
              <a:t>2</a:t>
            </a:fld>
            <a:endParaRPr lang="en-US" dirty="0"/>
          </a:p>
        </p:txBody>
      </p:sp>
    </p:spTree>
    <p:extLst>
      <p:ext uri="{BB962C8B-B14F-4D97-AF65-F5344CB8AC3E}">
        <p14:creationId xmlns:p14="http://schemas.microsoft.com/office/powerpoint/2010/main" val="23970699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106</a:t>
            </a:r>
          </a:p>
        </p:txBody>
      </p:sp>
      <p:sp>
        <p:nvSpPr>
          <p:cNvPr id="4" name="Slide Number Placeholder 3"/>
          <p:cNvSpPr>
            <a:spLocks noGrp="1"/>
          </p:cNvSpPr>
          <p:nvPr>
            <p:ph type="sldNum" sz="quarter" idx="5"/>
          </p:nvPr>
        </p:nvSpPr>
        <p:spPr/>
        <p:txBody>
          <a:bodyPr/>
          <a:lstStyle/>
          <a:p>
            <a:fld id="{41566752-9E73-7842-9287-04A4EDD5DE57}" type="slidenum">
              <a:rPr lang="en-US" smtClean="0"/>
              <a:pPr/>
              <a:t>11</a:t>
            </a:fld>
            <a:endParaRPr lang="en-US" dirty="0"/>
          </a:p>
        </p:txBody>
      </p:sp>
    </p:spTree>
    <p:extLst>
      <p:ext uri="{BB962C8B-B14F-4D97-AF65-F5344CB8AC3E}">
        <p14:creationId xmlns:p14="http://schemas.microsoft.com/office/powerpoint/2010/main" val="41784407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r>
              <a:rPr lang="en-US" altLang="en-US">
                <a:latin typeface="Times New Roman" charset="0"/>
              </a:rPr>
              <a:t>Morgan Kaufmann Publishers</a:t>
            </a:r>
          </a:p>
        </p:txBody>
      </p:sp>
      <p:sp>
        <p:nvSpPr>
          <p:cNvPr id="79875"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fld id="{3568AB0A-3737-D54C-99CA-7123C26D9243}" type="datetime4">
              <a:rPr lang="en-US" altLang="en-US">
                <a:latin typeface="Times New Roman" charset="0"/>
              </a:rPr>
              <a:pPr/>
              <a:t>January 12, 2023</a:t>
            </a:fld>
            <a:endParaRPr lang="en-US" altLang="en-US">
              <a:latin typeface="Times New Roman" charset="0"/>
            </a:endParaRPr>
          </a:p>
        </p:txBody>
      </p:sp>
      <p:sp>
        <p:nvSpPr>
          <p:cNvPr id="7987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r>
              <a:rPr lang="en-US" altLang="en-US">
                <a:latin typeface="Times New Roman" charset="0"/>
              </a:rPr>
              <a:t>Chapter 1 — Computer Abstractions and Technology</a:t>
            </a:r>
          </a:p>
        </p:txBody>
      </p:sp>
      <p:sp>
        <p:nvSpPr>
          <p:cNvPr id="7987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fld id="{CE3A809F-2C6F-9347-AF7E-EC240257FC0B}" type="slidenum">
              <a:rPr lang="en-US" altLang="en-US">
                <a:latin typeface="Times New Roman" charset="0"/>
              </a:rPr>
              <a:pPr/>
              <a:t>12</a:t>
            </a:fld>
            <a:endParaRPr lang="en-US" altLang="en-US">
              <a:latin typeface="Times New Roman" charset="0"/>
            </a:endParaRPr>
          </a:p>
        </p:txBody>
      </p:sp>
      <p:sp>
        <p:nvSpPr>
          <p:cNvPr id="79878" name="Rectangle 2"/>
          <p:cNvSpPr>
            <a:spLocks noGrp="1" noRot="1" noChangeAspect="1" noChangeArrowheads="1" noTextEdit="1"/>
          </p:cNvSpPr>
          <p:nvPr>
            <p:ph type="sldImg"/>
          </p:nvPr>
        </p:nvSpPr>
        <p:spPr>
          <a:ln/>
        </p:spPr>
      </p:sp>
      <p:sp>
        <p:nvSpPr>
          <p:cNvPr id="798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AU" altLang="en-US">
              <a:latin typeface="Times New Roman" charset="0"/>
            </a:endParaRPr>
          </a:p>
        </p:txBody>
      </p:sp>
    </p:spTree>
    <p:extLst>
      <p:ext uri="{BB962C8B-B14F-4D97-AF65-F5344CB8AC3E}">
        <p14:creationId xmlns:p14="http://schemas.microsoft.com/office/powerpoint/2010/main" val="21435928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a:t>
            </a:r>
            <a:r>
              <a:rPr lang="en-US" baseline="0" dirty="0"/>
              <a:t> we do not use billion-byte?</a:t>
            </a:r>
            <a:endParaRPr lang="en-US" dirty="0"/>
          </a:p>
        </p:txBody>
      </p:sp>
      <p:sp>
        <p:nvSpPr>
          <p:cNvPr id="4" name="Slide Number Placeholder 3"/>
          <p:cNvSpPr>
            <a:spLocks noGrp="1"/>
          </p:cNvSpPr>
          <p:nvPr>
            <p:ph type="sldNum" sz="quarter" idx="10"/>
          </p:nvPr>
        </p:nvSpPr>
        <p:spPr/>
        <p:txBody>
          <a:bodyPr/>
          <a:lstStyle/>
          <a:p>
            <a:fld id="{41566752-9E73-7842-9287-04A4EDD5DE57}" type="slidenum">
              <a:rPr lang="en-US" smtClean="0"/>
              <a:pPr/>
              <a:t>13</a:t>
            </a:fld>
            <a:endParaRPr lang="en-US" dirty="0"/>
          </a:p>
        </p:txBody>
      </p:sp>
    </p:spTree>
    <p:extLst>
      <p:ext uri="{BB962C8B-B14F-4D97-AF65-F5344CB8AC3E}">
        <p14:creationId xmlns:p14="http://schemas.microsoft.com/office/powerpoint/2010/main" val="5358858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r>
              <a:rPr lang="en-US" altLang="en-US">
                <a:latin typeface="Times New Roman" charset="0"/>
              </a:rPr>
              <a:t>Morgan Kaufmann Publishers</a:t>
            </a:r>
          </a:p>
        </p:txBody>
      </p:sp>
      <p:sp>
        <p:nvSpPr>
          <p:cNvPr id="80899"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fld id="{DFC29E20-4CF6-6D46-A28B-AE006EC0BE56}" type="datetime4">
              <a:rPr lang="en-US" altLang="en-US">
                <a:latin typeface="Times New Roman" charset="0"/>
              </a:rPr>
              <a:pPr/>
              <a:t>January 12, 2023</a:t>
            </a:fld>
            <a:endParaRPr lang="en-US" altLang="en-US">
              <a:latin typeface="Times New Roman" charset="0"/>
            </a:endParaRPr>
          </a:p>
        </p:txBody>
      </p:sp>
      <p:sp>
        <p:nvSpPr>
          <p:cNvPr id="8090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r>
              <a:rPr lang="en-US" altLang="en-US">
                <a:latin typeface="Times New Roman" charset="0"/>
              </a:rPr>
              <a:t>Chapter 1 — Computer Abstractions and Technology</a:t>
            </a:r>
          </a:p>
        </p:txBody>
      </p:sp>
      <p:sp>
        <p:nvSpPr>
          <p:cNvPr id="8090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fld id="{D13222A1-6C83-554A-9BB1-CC6358C79234}" type="slidenum">
              <a:rPr lang="en-US" altLang="en-US">
                <a:latin typeface="Times New Roman" charset="0"/>
              </a:rPr>
              <a:pPr/>
              <a:t>14</a:t>
            </a:fld>
            <a:endParaRPr lang="en-US" altLang="en-US">
              <a:latin typeface="Times New Roman" charset="0"/>
            </a:endParaRPr>
          </a:p>
        </p:txBody>
      </p:sp>
      <p:sp>
        <p:nvSpPr>
          <p:cNvPr id="80902" name="Rectangle 2"/>
          <p:cNvSpPr>
            <a:spLocks noGrp="1" noRot="1" noChangeAspect="1" noChangeArrowheads="1" noTextEdit="1"/>
          </p:cNvSpPr>
          <p:nvPr>
            <p:ph type="sldImg"/>
          </p:nvPr>
        </p:nvSpPr>
        <p:spPr>
          <a:ln/>
        </p:spPr>
      </p:sp>
      <p:sp>
        <p:nvSpPr>
          <p:cNvPr id="809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AU" altLang="en-US">
              <a:latin typeface="Times New Roman" charset="0"/>
            </a:endParaRPr>
          </a:p>
        </p:txBody>
      </p:sp>
    </p:spTree>
    <p:extLst>
      <p:ext uri="{BB962C8B-B14F-4D97-AF65-F5344CB8AC3E}">
        <p14:creationId xmlns:p14="http://schemas.microsoft.com/office/powerpoint/2010/main" val="12704868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r>
              <a:rPr lang="en-US" altLang="en-US">
                <a:latin typeface="Times New Roman" charset="0"/>
              </a:rPr>
              <a:t>Morgan Kaufmann Publishers</a:t>
            </a:r>
          </a:p>
        </p:txBody>
      </p:sp>
      <p:sp>
        <p:nvSpPr>
          <p:cNvPr id="81923"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fld id="{35B2D3F6-2CC5-1B44-B4C8-47AD7E58E433}" type="datetime4">
              <a:rPr lang="en-US" altLang="en-US">
                <a:latin typeface="Times New Roman" charset="0"/>
              </a:rPr>
              <a:pPr/>
              <a:t>January 12, 2023</a:t>
            </a:fld>
            <a:endParaRPr lang="en-US" altLang="en-US">
              <a:latin typeface="Times New Roman" charset="0"/>
            </a:endParaRPr>
          </a:p>
        </p:txBody>
      </p:sp>
      <p:sp>
        <p:nvSpPr>
          <p:cNvPr id="8192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r>
              <a:rPr lang="en-US" altLang="en-US">
                <a:latin typeface="Times New Roman" charset="0"/>
              </a:rPr>
              <a:t>Chapter 1 — Computer Abstractions and Technology</a:t>
            </a:r>
          </a:p>
        </p:txBody>
      </p:sp>
      <p:sp>
        <p:nvSpPr>
          <p:cNvPr id="8192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fld id="{FAF90C1F-94EB-C94E-A146-068B2253B78B}" type="slidenum">
              <a:rPr lang="en-US" altLang="en-US">
                <a:latin typeface="Times New Roman" charset="0"/>
              </a:rPr>
              <a:pPr/>
              <a:t>15</a:t>
            </a:fld>
            <a:endParaRPr lang="en-US" altLang="en-US">
              <a:latin typeface="Times New Roman" charset="0"/>
            </a:endParaRPr>
          </a:p>
        </p:txBody>
      </p:sp>
      <p:sp>
        <p:nvSpPr>
          <p:cNvPr id="81926" name="Rectangle 2"/>
          <p:cNvSpPr>
            <a:spLocks noGrp="1" noRot="1" noChangeAspect="1" noChangeArrowheads="1" noTextEdit="1"/>
          </p:cNvSpPr>
          <p:nvPr>
            <p:ph type="sldImg"/>
          </p:nvPr>
        </p:nvSpPr>
        <p:spPr>
          <a:ln/>
        </p:spPr>
      </p:sp>
      <p:sp>
        <p:nvSpPr>
          <p:cNvPr id="819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AU" altLang="en-US" dirty="0">
              <a:latin typeface="Times New Roman" charset="0"/>
            </a:endParaRPr>
          </a:p>
        </p:txBody>
      </p:sp>
    </p:spTree>
    <p:extLst>
      <p:ext uri="{BB962C8B-B14F-4D97-AF65-F5344CB8AC3E}">
        <p14:creationId xmlns:p14="http://schemas.microsoft.com/office/powerpoint/2010/main" val="10955517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r>
              <a:rPr lang="en-US" altLang="en-US">
                <a:latin typeface="Times New Roman" charset="0"/>
              </a:rPr>
              <a:t>Morgan Kaufmann Publishers</a:t>
            </a:r>
          </a:p>
        </p:txBody>
      </p:sp>
      <p:sp>
        <p:nvSpPr>
          <p:cNvPr id="82947"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fld id="{B2F193BC-EE22-694D-B7AD-5BB1C99FBEBE}" type="datetime4">
              <a:rPr lang="en-US" altLang="en-US">
                <a:latin typeface="Times New Roman" charset="0"/>
              </a:rPr>
              <a:pPr/>
              <a:t>January 12, 2023</a:t>
            </a:fld>
            <a:endParaRPr lang="en-US" altLang="en-US">
              <a:latin typeface="Times New Roman" charset="0"/>
            </a:endParaRPr>
          </a:p>
        </p:txBody>
      </p:sp>
      <p:sp>
        <p:nvSpPr>
          <p:cNvPr id="8294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r>
              <a:rPr lang="en-US" altLang="en-US">
                <a:latin typeface="Times New Roman" charset="0"/>
              </a:rPr>
              <a:t>Chapter 1 — Computer Abstractions and Technology</a:t>
            </a:r>
          </a:p>
        </p:txBody>
      </p:sp>
      <p:sp>
        <p:nvSpPr>
          <p:cNvPr id="8294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fld id="{CCA58E31-3238-AF4D-8532-6BD78F1D381F}" type="slidenum">
              <a:rPr lang="en-US" altLang="en-US">
                <a:latin typeface="Times New Roman" charset="0"/>
              </a:rPr>
              <a:pPr/>
              <a:t>16</a:t>
            </a:fld>
            <a:endParaRPr lang="en-US" altLang="en-US">
              <a:latin typeface="Times New Roman" charset="0"/>
            </a:endParaRPr>
          </a:p>
        </p:txBody>
      </p:sp>
      <p:sp>
        <p:nvSpPr>
          <p:cNvPr id="82950" name="Rectangle 2"/>
          <p:cNvSpPr>
            <a:spLocks noGrp="1" noRot="1" noChangeAspect="1" noChangeArrowheads="1" noTextEdit="1"/>
          </p:cNvSpPr>
          <p:nvPr>
            <p:ph type="sldImg"/>
          </p:nvPr>
        </p:nvSpPr>
        <p:spPr>
          <a:ln/>
        </p:spPr>
      </p:sp>
      <p:sp>
        <p:nvSpPr>
          <p:cNvPr id="829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AU" altLang="en-US">
              <a:latin typeface="Times New Roman" charset="0"/>
            </a:endParaRPr>
          </a:p>
        </p:txBody>
      </p:sp>
    </p:spTree>
    <p:extLst>
      <p:ext uri="{BB962C8B-B14F-4D97-AF65-F5344CB8AC3E}">
        <p14:creationId xmlns:p14="http://schemas.microsoft.com/office/powerpoint/2010/main" val="6587468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r>
              <a:rPr lang="en-US" altLang="en-US">
                <a:latin typeface="Times New Roman" charset="0"/>
              </a:rPr>
              <a:t>Morgan Kaufmann Publishers</a:t>
            </a:r>
          </a:p>
        </p:txBody>
      </p:sp>
      <p:sp>
        <p:nvSpPr>
          <p:cNvPr id="83971"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fld id="{BB25DFCB-15C2-6046-A938-5DB86F583243}" type="datetime4">
              <a:rPr lang="en-US" altLang="en-US">
                <a:latin typeface="Times New Roman" charset="0"/>
              </a:rPr>
              <a:pPr/>
              <a:t>January 12, 2023</a:t>
            </a:fld>
            <a:endParaRPr lang="en-US" altLang="en-US">
              <a:latin typeface="Times New Roman" charset="0"/>
            </a:endParaRPr>
          </a:p>
        </p:txBody>
      </p:sp>
      <p:sp>
        <p:nvSpPr>
          <p:cNvPr id="8397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r>
              <a:rPr lang="en-US" altLang="en-US">
                <a:latin typeface="Times New Roman" charset="0"/>
              </a:rPr>
              <a:t>Chapter 1 — Computer Abstractions and Technology</a:t>
            </a:r>
          </a:p>
        </p:txBody>
      </p:sp>
      <p:sp>
        <p:nvSpPr>
          <p:cNvPr id="8397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fld id="{3C5638CD-2C70-6D49-8370-C0246B3980F8}" type="slidenum">
              <a:rPr lang="en-US" altLang="en-US">
                <a:latin typeface="Times New Roman" charset="0"/>
              </a:rPr>
              <a:pPr/>
              <a:t>17</a:t>
            </a:fld>
            <a:endParaRPr lang="en-US" altLang="en-US">
              <a:latin typeface="Times New Roman" charset="0"/>
            </a:endParaRPr>
          </a:p>
        </p:txBody>
      </p:sp>
      <p:sp>
        <p:nvSpPr>
          <p:cNvPr id="83974" name="Rectangle 2"/>
          <p:cNvSpPr>
            <a:spLocks noGrp="1" noRot="1" noChangeAspect="1" noChangeArrowheads="1" noTextEdit="1"/>
          </p:cNvSpPr>
          <p:nvPr>
            <p:ph type="sldImg"/>
          </p:nvPr>
        </p:nvSpPr>
        <p:spPr>
          <a:ln/>
        </p:spPr>
      </p:sp>
      <p:sp>
        <p:nvSpPr>
          <p:cNvPr id="839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AU" altLang="en-US">
              <a:latin typeface="Times New Roman" charset="0"/>
            </a:endParaRPr>
          </a:p>
        </p:txBody>
      </p:sp>
    </p:spTree>
    <p:extLst>
      <p:ext uri="{BB962C8B-B14F-4D97-AF65-F5344CB8AC3E}">
        <p14:creationId xmlns:p14="http://schemas.microsoft.com/office/powerpoint/2010/main" val="5432426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r>
              <a:rPr lang="en-US" altLang="en-US">
                <a:latin typeface="Times New Roman" charset="0"/>
              </a:rPr>
              <a:t>Morgan Kaufmann Publishers</a:t>
            </a:r>
          </a:p>
        </p:txBody>
      </p:sp>
      <p:sp>
        <p:nvSpPr>
          <p:cNvPr id="84995"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fld id="{4437FFCA-E79B-D04A-8E02-BEAEE3A6BE71}" type="datetime4">
              <a:rPr lang="en-US" altLang="en-US">
                <a:latin typeface="Times New Roman" charset="0"/>
              </a:rPr>
              <a:pPr/>
              <a:t>January 12, 2023</a:t>
            </a:fld>
            <a:endParaRPr lang="en-US" altLang="en-US">
              <a:latin typeface="Times New Roman" charset="0"/>
            </a:endParaRPr>
          </a:p>
        </p:txBody>
      </p:sp>
      <p:sp>
        <p:nvSpPr>
          <p:cNvPr id="8499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r>
              <a:rPr lang="en-US" altLang="en-US">
                <a:latin typeface="Times New Roman" charset="0"/>
              </a:rPr>
              <a:t>Chapter 1 — Computer Abstractions and Technology</a:t>
            </a:r>
          </a:p>
        </p:txBody>
      </p:sp>
      <p:sp>
        <p:nvSpPr>
          <p:cNvPr id="8499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fld id="{1F28296A-F8C7-824C-998C-13B9FC0DC2BB}" type="slidenum">
              <a:rPr lang="en-US" altLang="en-US">
                <a:latin typeface="Times New Roman" charset="0"/>
              </a:rPr>
              <a:pPr/>
              <a:t>18</a:t>
            </a:fld>
            <a:endParaRPr lang="en-US" altLang="en-US">
              <a:latin typeface="Times New Roman" charset="0"/>
            </a:endParaRPr>
          </a:p>
        </p:txBody>
      </p:sp>
      <p:sp>
        <p:nvSpPr>
          <p:cNvPr id="84998" name="Rectangle 2"/>
          <p:cNvSpPr>
            <a:spLocks noGrp="1" noRot="1" noChangeAspect="1" noChangeArrowheads="1" noTextEdit="1"/>
          </p:cNvSpPr>
          <p:nvPr>
            <p:ph type="sldImg"/>
          </p:nvPr>
        </p:nvSpPr>
        <p:spPr>
          <a:ln/>
        </p:spPr>
      </p:sp>
      <p:sp>
        <p:nvSpPr>
          <p:cNvPr id="849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AU" altLang="en-US">
              <a:latin typeface="Times New Roman" charset="0"/>
            </a:endParaRPr>
          </a:p>
        </p:txBody>
      </p:sp>
    </p:spTree>
    <p:extLst>
      <p:ext uri="{BB962C8B-B14F-4D97-AF65-F5344CB8AC3E}">
        <p14:creationId xmlns:p14="http://schemas.microsoft.com/office/powerpoint/2010/main" val="20399104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r>
              <a:rPr lang="en-US" altLang="en-US">
                <a:latin typeface="Times New Roman" charset="0"/>
              </a:rPr>
              <a:t>Morgan Kaufmann Publishers</a:t>
            </a:r>
          </a:p>
        </p:txBody>
      </p:sp>
      <p:sp>
        <p:nvSpPr>
          <p:cNvPr id="86019"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fld id="{B49A0AE7-EB94-AE48-B545-718E1BD471AB}" type="datetime4">
              <a:rPr lang="en-US" altLang="en-US">
                <a:latin typeface="Times New Roman" charset="0"/>
              </a:rPr>
              <a:pPr/>
              <a:t>January 12, 2023</a:t>
            </a:fld>
            <a:endParaRPr lang="en-US" altLang="en-US">
              <a:latin typeface="Times New Roman" charset="0"/>
            </a:endParaRPr>
          </a:p>
        </p:txBody>
      </p:sp>
      <p:sp>
        <p:nvSpPr>
          <p:cNvPr id="8602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r>
              <a:rPr lang="en-US" altLang="en-US">
                <a:latin typeface="Times New Roman" charset="0"/>
              </a:rPr>
              <a:t>Chapter 1 — Computer Abstractions and Technology</a:t>
            </a:r>
          </a:p>
        </p:txBody>
      </p:sp>
      <p:sp>
        <p:nvSpPr>
          <p:cNvPr id="8602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fld id="{5C1EA970-A790-1449-AC06-4ACFCBAC678F}" type="slidenum">
              <a:rPr lang="en-US" altLang="en-US">
                <a:latin typeface="Times New Roman" charset="0"/>
              </a:rPr>
              <a:pPr/>
              <a:t>19</a:t>
            </a:fld>
            <a:endParaRPr lang="en-US" altLang="en-US">
              <a:latin typeface="Times New Roman" charset="0"/>
            </a:endParaRPr>
          </a:p>
        </p:txBody>
      </p:sp>
      <p:sp>
        <p:nvSpPr>
          <p:cNvPr id="86022" name="Rectangle 2"/>
          <p:cNvSpPr>
            <a:spLocks noGrp="1" noRot="1" noChangeAspect="1" noChangeArrowheads="1" noTextEdit="1"/>
          </p:cNvSpPr>
          <p:nvPr>
            <p:ph type="sldImg"/>
          </p:nvPr>
        </p:nvSpPr>
        <p:spPr>
          <a:ln/>
        </p:spPr>
      </p:sp>
      <p:sp>
        <p:nvSpPr>
          <p:cNvPr id="8602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AU" altLang="en-US">
              <a:latin typeface="Times New Roman" charset="0"/>
            </a:endParaRPr>
          </a:p>
        </p:txBody>
      </p:sp>
    </p:spTree>
    <p:extLst>
      <p:ext uri="{BB962C8B-B14F-4D97-AF65-F5344CB8AC3E}">
        <p14:creationId xmlns:p14="http://schemas.microsoft.com/office/powerpoint/2010/main" val="7881018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r>
              <a:rPr lang="en-US" altLang="en-US">
                <a:latin typeface="Times New Roman" charset="0"/>
              </a:rPr>
              <a:t>Morgan Kaufmann Publishers</a:t>
            </a:r>
          </a:p>
        </p:txBody>
      </p:sp>
      <p:sp>
        <p:nvSpPr>
          <p:cNvPr id="87043"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fld id="{495691BF-42E1-4644-87BA-51A58D58EFCB}" type="datetime4">
              <a:rPr lang="en-US" altLang="en-US">
                <a:latin typeface="Times New Roman" charset="0"/>
              </a:rPr>
              <a:pPr/>
              <a:t>January 12, 2023</a:t>
            </a:fld>
            <a:endParaRPr lang="en-US" altLang="en-US">
              <a:latin typeface="Times New Roman" charset="0"/>
            </a:endParaRPr>
          </a:p>
        </p:txBody>
      </p:sp>
      <p:sp>
        <p:nvSpPr>
          <p:cNvPr id="8704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r>
              <a:rPr lang="en-US" altLang="en-US">
                <a:latin typeface="Times New Roman" charset="0"/>
              </a:rPr>
              <a:t>Chapter 1 — Computer Abstractions and Technology</a:t>
            </a:r>
          </a:p>
        </p:txBody>
      </p:sp>
      <p:sp>
        <p:nvSpPr>
          <p:cNvPr id="8704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fld id="{2584D10E-72FA-1D4C-B7B0-1C7E4932CF14}" type="slidenum">
              <a:rPr lang="en-US" altLang="en-US">
                <a:latin typeface="Times New Roman" charset="0"/>
              </a:rPr>
              <a:pPr/>
              <a:t>20</a:t>
            </a:fld>
            <a:endParaRPr lang="en-US" altLang="en-US">
              <a:latin typeface="Times New Roman" charset="0"/>
            </a:endParaRPr>
          </a:p>
        </p:txBody>
      </p:sp>
      <p:sp>
        <p:nvSpPr>
          <p:cNvPr id="87046" name="Rectangle 2"/>
          <p:cNvSpPr>
            <a:spLocks noGrp="1" noRot="1" noChangeAspect="1" noChangeArrowheads="1" noTextEdit="1"/>
          </p:cNvSpPr>
          <p:nvPr>
            <p:ph type="sldImg"/>
          </p:nvPr>
        </p:nvSpPr>
        <p:spPr>
          <a:ln/>
        </p:spPr>
      </p:sp>
      <p:sp>
        <p:nvSpPr>
          <p:cNvPr id="870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AU" altLang="en-US">
              <a:latin typeface="Times New Roman" charset="0"/>
            </a:endParaRPr>
          </a:p>
        </p:txBody>
      </p:sp>
    </p:spTree>
    <p:extLst>
      <p:ext uri="{BB962C8B-B14F-4D97-AF65-F5344CB8AC3E}">
        <p14:creationId xmlns:p14="http://schemas.microsoft.com/office/powerpoint/2010/main" val="4455396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r>
              <a:rPr lang="en-US" altLang="en-US">
                <a:latin typeface="Times New Roman" charset="0"/>
              </a:rPr>
              <a:t>Morgan Kaufmann Publishers</a:t>
            </a:r>
          </a:p>
        </p:txBody>
      </p:sp>
      <p:sp>
        <p:nvSpPr>
          <p:cNvPr id="75779"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fld id="{8A38BDCC-26A5-8743-AED2-1C0420A4F3BF}" type="datetime4">
              <a:rPr lang="en-US" altLang="en-US">
                <a:latin typeface="Times New Roman" charset="0"/>
              </a:rPr>
              <a:pPr/>
              <a:t>January 12, 2023</a:t>
            </a:fld>
            <a:endParaRPr lang="en-US" altLang="en-US">
              <a:latin typeface="Times New Roman" charset="0"/>
            </a:endParaRPr>
          </a:p>
        </p:txBody>
      </p:sp>
      <p:sp>
        <p:nvSpPr>
          <p:cNvPr id="7578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r>
              <a:rPr lang="en-US" altLang="en-US">
                <a:latin typeface="Times New Roman" charset="0"/>
              </a:rPr>
              <a:t>Chapter 1 — Computer Abstractions and Technology</a:t>
            </a:r>
          </a:p>
        </p:txBody>
      </p:sp>
      <p:sp>
        <p:nvSpPr>
          <p:cNvPr id="7578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fld id="{F282266F-D646-5A46-AF6F-2FAC365BAEFD}" type="slidenum">
              <a:rPr lang="en-US" altLang="en-US">
                <a:latin typeface="Times New Roman" charset="0"/>
              </a:rPr>
              <a:pPr/>
              <a:t>3</a:t>
            </a:fld>
            <a:endParaRPr lang="en-US" altLang="en-US">
              <a:latin typeface="Times New Roman" charset="0"/>
            </a:endParaRPr>
          </a:p>
        </p:txBody>
      </p:sp>
      <p:sp>
        <p:nvSpPr>
          <p:cNvPr id="75782" name="Rectangle 2"/>
          <p:cNvSpPr>
            <a:spLocks noGrp="1" noRot="1" noChangeAspect="1" noChangeArrowheads="1" noTextEdit="1"/>
          </p:cNvSpPr>
          <p:nvPr>
            <p:ph type="sldImg"/>
          </p:nvPr>
        </p:nvSpPr>
        <p:spPr>
          <a:ln/>
        </p:spPr>
      </p:sp>
      <p:sp>
        <p:nvSpPr>
          <p:cNvPr id="757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AU" altLang="en-US">
              <a:latin typeface="Times New Roman" charset="0"/>
            </a:endParaRPr>
          </a:p>
        </p:txBody>
      </p:sp>
    </p:spTree>
    <p:extLst>
      <p:ext uri="{BB962C8B-B14F-4D97-AF65-F5344CB8AC3E}">
        <p14:creationId xmlns:p14="http://schemas.microsoft.com/office/powerpoint/2010/main" val="10579620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The University of Adelaide, School of Computer Science</a:t>
            </a:r>
          </a:p>
        </p:txBody>
      </p:sp>
      <p:sp>
        <p:nvSpPr>
          <p:cNvPr id="5" name="Rectangle 3"/>
          <p:cNvSpPr>
            <a:spLocks noGrp="1" noChangeArrowheads="1"/>
          </p:cNvSpPr>
          <p:nvPr>
            <p:ph type="dt" idx="1"/>
          </p:nvPr>
        </p:nvSpPr>
        <p:spPr>
          <a:ln/>
        </p:spPr>
        <p:txBody>
          <a:bodyPr/>
          <a:lstStyle/>
          <a:p>
            <a:fld id="{07DA533B-45CB-4337-89C6-857AE8953CCB}" type="datetime3">
              <a:rPr lang="en-US"/>
              <a:pPr/>
              <a:t>12 January 2023</a:t>
            </a:fld>
            <a:endParaRPr lang="en-US"/>
          </a:p>
        </p:txBody>
      </p:sp>
      <p:sp>
        <p:nvSpPr>
          <p:cNvPr id="6" name="Rectangle 6"/>
          <p:cNvSpPr>
            <a:spLocks noGrp="1" noChangeArrowheads="1"/>
          </p:cNvSpPr>
          <p:nvPr>
            <p:ph type="ftr" sz="quarter" idx="4"/>
          </p:nvPr>
        </p:nvSpPr>
        <p:spPr>
          <a:ln/>
        </p:spPr>
        <p:txBody>
          <a:bodyPr/>
          <a:lstStyle/>
          <a:p>
            <a:r>
              <a:rPr lang="en-US"/>
              <a:t>Chapter 2 — Instructions: Language of the Computer</a:t>
            </a:r>
          </a:p>
        </p:txBody>
      </p:sp>
      <p:sp>
        <p:nvSpPr>
          <p:cNvPr id="7" name="Rectangle 7"/>
          <p:cNvSpPr>
            <a:spLocks noGrp="1" noChangeArrowheads="1"/>
          </p:cNvSpPr>
          <p:nvPr>
            <p:ph type="sldNum" sz="quarter" idx="5"/>
          </p:nvPr>
        </p:nvSpPr>
        <p:spPr>
          <a:ln/>
        </p:spPr>
        <p:txBody>
          <a:bodyPr/>
          <a:lstStyle/>
          <a:p>
            <a:fld id="{AD67176E-D0DA-4D40-9114-1A30A59F807E}" type="slidenum">
              <a:rPr lang="en-US"/>
              <a:pPr/>
              <a:t>26</a:t>
            </a:fld>
            <a:endParaRPr lang="en-US"/>
          </a:p>
        </p:txBody>
      </p:sp>
      <p:sp>
        <p:nvSpPr>
          <p:cNvPr id="243714" name="Rectangle 2"/>
          <p:cNvSpPr>
            <a:spLocks noGrp="1" noRot="1" noChangeAspect="1" noChangeArrowheads="1" noTextEdit="1"/>
          </p:cNvSpPr>
          <p:nvPr>
            <p:ph type="sldImg"/>
          </p:nvPr>
        </p:nvSpPr>
        <p:spPr>
          <a:ln/>
        </p:spPr>
      </p:sp>
      <p:sp>
        <p:nvSpPr>
          <p:cNvPr id="243715" name="Rectangle 3"/>
          <p:cNvSpPr>
            <a:spLocks noGrp="1" noChangeArrowheads="1"/>
          </p:cNvSpPr>
          <p:nvPr>
            <p:ph type="body" idx="1"/>
          </p:nvPr>
        </p:nvSpPr>
        <p:spPr/>
        <p:txBody>
          <a:bodyPr/>
          <a:lstStyle/>
          <a:p>
            <a:r>
              <a:rPr lang="en-AU"/>
              <a:t>		</a:t>
            </a:r>
          </a:p>
        </p:txBody>
      </p:sp>
    </p:spTree>
    <p:extLst>
      <p:ext uri="{BB962C8B-B14F-4D97-AF65-F5344CB8AC3E}">
        <p14:creationId xmlns:p14="http://schemas.microsoft.com/office/powerpoint/2010/main" val="4224632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The University of Adelaide, School of Computer Science</a:t>
            </a:r>
          </a:p>
        </p:txBody>
      </p:sp>
      <p:sp>
        <p:nvSpPr>
          <p:cNvPr id="5" name="Rectangle 3"/>
          <p:cNvSpPr>
            <a:spLocks noGrp="1" noChangeArrowheads="1"/>
          </p:cNvSpPr>
          <p:nvPr>
            <p:ph type="dt" idx="1"/>
          </p:nvPr>
        </p:nvSpPr>
        <p:spPr>
          <a:ln/>
        </p:spPr>
        <p:txBody>
          <a:bodyPr/>
          <a:lstStyle/>
          <a:p>
            <a:fld id="{07DA533B-45CB-4337-89C6-857AE8953CCB}" type="datetime3">
              <a:rPr lang="en-US"/>
              <a:pPr/>
              <a:t>12 January 2023</a:t>
            </a:fld>
            <a:endParaRPr lang="en-US"/>
          </a:p>
        </p:txBody>
      </p:sp>
      <p:sp>
        <p:nvSpPr>
          <p:cNvPr id="6" name="Rectangle 6"/>
          <p:cNvSpPr>
            <a:spLocks noGrp="1" noChangeArrowheads="1"/>
          </p:cNvSpPr>
          <p:nvPr>
            <p:ph type="ftr" sz="quarter" idx="4"/>
          </p:nvPr>
        </p:nvSpPr>
        <p:spPr>
          <a:ln/>
        </p:spPr>
        <p:txBody>
          <a:bodyPr/>
          <a:lstStyle/>
          <a:p>
            <a:r>
              <a:rPr lang="en-US"/>
              <a:t>Chapter 2 — Instructions: Language of the Computer</a:t>
            </a:r>
          </a:p>
        </p:txBody>
      </p:sp>
      <p:sp>
        <p:nvSpPr>
          <p:cNvPr id="7" name="Rectangle 7"/>
          <p:cNvSpPr>
            <a:spLocks noGrp="1" noChangeArrowheads="1"/>
          </p:cNvSpPr>
          <p:nvPr>
            <p:ph type="sldNum" sz="quarter" idx="5"/>
          </p:nvPr>
        </p:nvSpPr>
        <p:spPr>
          <a:ln/>
        </p:spPr>
        <p:txBody>
          <a:bodyPr/>
          <a:lstStyle/>
          <a:p>
            <a:fld id="{AD67176E-D0DA-4D40-9114-1A30A59F807E}" type="slidenum">
              <a:rPr lang="en-US"/>
              <a:pPr/>
              <a:t>27</a:t>
            </a:fld>
            <a:endParaRPr lang="en-US"/>
          </a:p>
        </p:txBody>
      </p:sp>
      <p:sp>
        <p:nvSpPr>
          <p:cNvPr id="243714" name="Rectangle 2"/>
          <p:cNvSpPr>
            <a:spLocks noGrp="1" noRot="1" noChangeAspect="1" noChangeArrowheads="1" noTextEdit="1"/>
          </p:cNvSpPr>
          <p:nvPr>
            <p:ph type="sldImg"/>
          </p:nvPr>
        </p:nvSpPr>
        <p:spPr>
          <a:ln/>
        </p:spPr>
      </p:sp>
      <p:sp>
        <p:nvSpPr>
          <p:cNvPr id="243715" name="Rectangle 3"/>
          <p:cNvSpPr>
            <a:spLocks noGrp="1" noChangeArrowheads="1"/>
          </p:cNvSpPr>
          <p:nvPr>
            <p:ph type="body" idx="1"/>
          </p:nvPr>
        </p:nvSpPr>
        <p:spPr/>
        <p:txBody>
          <a:bodyPr/>
          <a:lstStyle/>
          <a:p>
            <a:endParaRPr lang="en-AU"/>
          </a:p>
        </p:txBody>
      </p:sp>
    </p:spTree>
    <p:extLst>
      <p:ext uri="{BB962C8B-B14F-4D97-AF65-F5344CB8AC3E}">
        <p14:creationId xmlns:p14="http://schemas.microsoft.com/office/powerpoint/2010/main" val="7792565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hdr" sz="quarter"/>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92442">
              <a:defRPr>
                <a:solidFill>
                  <a:schemeClr val="tx1"/>
                </a:solidFill>
                <a:latin typeface="Arial" charset="0"/>
                <a:ea typeface="ＭＳ Ｐゴシック" charset="0"/>
              </a:defRPr>
            </a:lvl1pPr>
            <a:lvl2pPr marL="685817" indent="-263776" defTabSz="892442">
              <a:defRPr>
                <a:solidFill>
                  <a:schemeClr val="tx1"/>
                </a:solidFill>
                <a:latin typeface="Arial" charset="0"/>
                <a:ea typeface="ＭＳ Ｐゴシック" charset="0"/>
              </a:defRPr>
            </a:lvl2pPr>
            <a:lvl3pPr marL="1055103" indent="-211021" defTabSz="892442">
              <a:defRPr>
                <a:solidFill>
                  <a:schemeClr val="tx1"/>
                </a:solidFill>
                <a:latin typeface="Arial" charset="0"/>
                <a:ea typeface="ＭＳ Ｐゴシック" charset="0"/>
              </a:defRPr>
            </a:lvl3pPr>
            <a:lvl4pPr marL="1477145" indent="-211021" defTabSz="892442">
              <a:defRPr>
                <a:solidFill>
                  <a:schemeClr val="tx1"/>
                </a:solidFill>
                <a:latin typeface="Arial" charset="0"/>
                <a:ea typeface="ＭＳ Ｐゴシック" charset="0"/>
              </a:defRPr>
            </a:lvl4pPr>
            <a:lvl5pPr marL="1899186" indent="-211021" defTabSz="892442">
              <a:defRPr>
                <a:solidFill>
                  <a:schemeClr val="tx1"/>
                </a:solidFill>
                <a:latin typeface="Arial" charset="0"/>
                <a:ea typeface="ＭＳ Ｐゴシック" charset="0"/>
              </a:defRPr>
            </a:lvl5pPr>
            <a:lvl6pPr marL="2321227" indent="-211021" defTabSz="892442" eaLnBrk="0" fontAlgn="base" hangingPunct="0">
              <a:spcBef>
                <a:spcPct val="0"/>
              </a:spcBef>
              <a:spcAft>
                <a:spcPct val="0"/>
              </a:spcAft>
              <a:defRPr>
                <a:solidFill>
                  <a:schemeClr val="tx1"/>
                </a:solidFill>
                <a:latin typeface="Arial" charset="0"/>
                <a:ea typeface="ＭＳ Ｐゴシック" charset="0"/>
              </a:defRPr>
            </a:lvl6pPr>
            <a:lvl7pPr marL="2743269" indent="-211021" defTabSz="892442" eaLnBrk="0" fontAlgn="base" hangingPunct="0">
              <a:spcBef>
                <a:spcPct val="0"/>
              </a:spcBef>
              <a:spcAft>
                <a:spcPct val="0"/>
              </a:spcAft>
              <a:defRPr>
                <a:solidFill>
                  <a:schemeClr val="tx1"/>
                </a:solidFill>
                <a:latin typeface="Arial" charset="0"/>
                <a:ea typeface="ＭＳ Ｐゴシック" charset="0"/>
              </a:defRPr>
            </a:lvl7pPr>
            <a:lvl8pPr marL="3165310" indent="-211021" defTabSz="892442" eaLnBrk="0" fontAlgn="base" hangingPunct="0">
              <a:spcBef>
                <a:spcPct val="0"/>
              </a:spcBef>
              <a:spcAft>
                <a:spcPct val="0"/>
              </a:spcAft>
              <a:defRPr>
                <a:solidFill>
                  <a:schemeClr val="tx1"/>
                </a:solidFill>
                <a:latin typeface="Arial" charset="0"/>
                <a:ea typeface="ＭＳ Ｐゴシック" charset="0"/>
              </a:defRPr>
            </a:lvl8pPr>
            <a:lvl9pPr marL="3587351" indent="-211021" defTabSz="892442" eaLnBrk="0" fontAlgn="base" hangingPunct="0">
              <a:spcBef>
                <a:spcPct val="0"/>
              </a:spcBef>
              <a:spcAft>
                <a:spcPct val="0"/>
              </a:spcAft>
              <a:defRPr>
                <a:solidFill>
                  <a:schemeClr val="tx1"/>
                </a:solidFill>
                <a:latin typeface="Arial" charset="0"/>
                <a:ea typeface="ＭＳ Ｐゴシック" charset="0"/>
              </a:defRPr>
            </a:lvl9pPr>
          </a:lstStyle>
          <a:p>
            <a:r>
              <a:rPr lang="en-US">
                <a:latin typeface="Times New Roman" charset="0"/>
              </a:rPr>
              <a:t>Morgan Kaufmann Publishers</a:t>
            </a:r>
          </a:p>
        </p:txBody>
      </p:sp>
      <p:sp>
        <p:nvSpPr>
          <p:cNvPr id="89091" name="Rectangle 3"/>
          <p:cNvSpPr>
            <a:spLocks noGrp="1" noChangeArrowheads="1"/>
          </p:cNvSpPr>
          <p:nvPr>
            <p:ph type="dt" sz="quarter"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92442">
              <a:defRPr>
                <a:solidFill>
                  <a:schemeClr val="tx1"/>
                </a:solidFill>
                <a:latin typeface="Arial" charset="0"/>
                <a:ea typeface="ＭＳ Ｐゴシック" charset="0"/>
              </a:defRPr>
            </a:lvl1pPr>
            <a:lvl2pPr marL="685817" indent="-263776" defTabSz="892442">
              <a:defRPr>
                <a:solidFill>
                  <a:schemeClr val="tx1"/>
                </a:solidFill>
                <a:latin typeface="Arial" charset="0"/>
                <a:ea typeface="ＭＳ Ｐゴシック" charset="0"/>
              </a:defRPr>
            </a:lvl2pPr>
            <a:lvl3pPr marL="1055103" indent="-211021" defTabSz="892442">
              <a:defRPr>
                <a:solidFill>
                  <a:schemeClr val="tx1"/>
                </a:solidFill>
                <a:latin typeface="Arial" charset="0"/>
                <a:ea typeface="ＭＳ Ｐゴシック" charset="0"/>
              </a:defRPr>
            </a:lvl3pPr>
            <a:lvl4pPr marL="1477145" indent="-211021" defTabSz="892442">
              <a:defRPr>
                <a:solidFill>
                  <a:schemeClr val="tx1"/>
                </a:solidFill>
                <a:latin typeface="Arial" charset="0"/>
                <a:ea typeface="ＭＳ Ｐゴシック" charset="0"/>
              </a:defRPr>
            </a:lvl4pPr>
            <a:lvl5pPr marL="1899186" indent="-211021" defTabSz="892442">
              <a:defRPr>
                <a:solidFill>
                  <a:schemeClr val="tx1"/>
                </a:solidFill>
                <a:latin typeface="Arial" charset="0"/>
                <a:ea typeface="ＭＳ Ｐゴシック" charset="0"/>
              </a:defRPr>
            </a:lvl5pPr>
            <a:lvl6pPr marL="2321227" indent="-211021" defTabSz="892442" eaLnBrk="0" fontAlgn="base" hangingPunct="0">
              <a:spcBef>
                <a:spcPct val="0"/>
              </a:spcBef>
              <a:spcAft>
                <a:spcPct val="0"/>
              </a:spcAft>
              <a:defRPr>
                <a:solidFill>
                  <a:schemeClr val="tx1"/>
                </a:solidFill>
                <a:latin typeface="Arial" charset="0"/>
                <a:ea typeface="ＭＳ Ｐゴシック" charset="0"/>
              </a:defRPr>
            </a:lvl6pPr>
            <a:lvl7pPr marL="2743269" indent="-211021" defTabSz="892442" eaLnBrk="0" fontAlgn="base" hangingPunct="0">
              <a:spcBef>
                <a:spcPct val="0"/>
              </a:spcBef>
              <a:spcAft>
                <a:spcPct val="0"/>
              </a:spcAft>
              <a:defRPr>
                <a:solidFill>
                  <a:schemeClr val="tx1"/>
                </a:solidFill>
                <a:latin typeface="Arial" charset="0"/>
                <a:ea typeface="ＭＳ Ｐゴシック" charset="0"/>
              </a:defRPr>
            </a:lvl7pPr>
            <a:lvl8pPr marL="3165310" indent="-211021" defTabSz="892442" eaLnBrk="0" fontAlgn="base" hangingPunct="0">
              <a:spcBef>
                <a:spcPct val="0"/>
              </a:spcBef>
              <a:spcAft>
                <a:spcPct val="0"/>
              </a:spcAft>
              <a:defRPr>
                <a:solidFill>
                  <a:schemeClr val="tx1"/>
                </a:solidFill>
                <a:latin typeface="Arial" charset="0"/>
                <a:ea typeface="ＭＳ Ｐゴシック" charset="0"/>
              </a:defRPr>
            </a:lvl8pPr>
            <a:lvl9pPr marL="3587351" indent="-211021" defTabSz="892442" eaLnBrk="0" fontAlgn="base" hangingPunct="0">
              <a:spcBef>
                <a:spcPct val="0"/>
              </a:spcBef>
              <a:spcAft>
                <a:spcPct val="0"/>
              </a:spcAft>
              <a:defRPr>
                <a:solidFill>
                  <a:schemeClr val="tx1"/>
                </a:solidFill>
                <a:latin typeface="Arial" charset="0"/>
                <a:ea typeface="ＭＳ Ｐゴシック" charset="0"/>
              </a:defRPr>
            </a:lvl9pPr>
          </a:lstStyle>
          <a:p>
            <a:fld id="{DB8AFF32-1076-4D42-BAA1-6D3EF67ECB53}" type="datetime4">
              <a:rPr lang="en-US">
                <a:latin typeface="Times New Roman" charset="0"/>
              </a:rPr>
              <a:pPr/>
              <a:t>January 12, 2023</a:t>
            </a:fld>
            <a:endParaRPr lang="en-US">
              <a:latin typeface="Times New Roman" charset="0"/>
            </a:endParaRPr>
          </a:p>
        </p:txBody>
      </p:sp>
      <p:sp>
        <p:nvSpPr>
          <p:cNvPr id="89092" name="Rectangle 6"/>
          <p:cNvSpPr>
            <a:spLocks noGrp="1" noChangeArrowheads="1"/>
          </p:cNvSpPr>
          <p:nvPr>
            <p:ph type="ftr" sz="quarter" idx="4"/>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92442">
              <a:defRPr>
                <a:solidFill>
                  <a:schemeClr val="tx1"/>
                </a:solidFill>
                <a:latin typeface="Arial" charset="0"/>
                <a:ea typeface="ＭＳ Ｐゴシック" charset="0"/>
              </a:defRPr>
            </a:lvl1pPr>
            <a:lvl2pPr marL="685817" indent="-263776" defTabSz="892442">
              <a:defRPr>
                <a:solidFill>
                  <a:schemeClr val="tx1"/>
                </a:solidFill>
                <a:latin typeface="Arial" charset="0"/>
                <a:ea typeface="ＭＳ Ｐゴシック" charset="0"/>
              </a:defRPr>
            </a:lvl2pPr>
            <a:lvl3pPr marL="1055103" indent="-211021" defTabSz="892442">
              <a:defRPr>
                <a:solidFill>
                  <a:schemeClr val="tx1"/>
                </a:solidFill>
                <a:latin typeface="Arial" charset="0"/>
                <a:ea typeface="ＭＳ Ｐゴシック" charset="0"/>
              </a:defRPr>
            </a:lvl3pPr>
            <a:lvl4pPr marL="1477145" indent="-211021" defTabSz="892442">
              <a:defRPr>
                <a:solidFill>
                  <a:schemeClr val="tx1"/>
                </a:solidFill>
                <a:latin typeface="Arial" charset="0"/>
                <a:ea typeface="ＭＳ Ｐゴシック" charset="0"/>
              </a:defRPr>
            </a:lvl4pPr>
            <a:lvl5pPr marL="1899186" indent="-211021" defTabSz="892442">
              <a:defRPr>
                <a:solidFill>
                  <a:schemeClr val="tx1"/>
                </a:solidFill>
                <a:latin typeface="Arial" charset="0"/>
                <a:ea typeface="ＭＳ Ｐゴシック" charset="0"/>
              </a:defRPr>
            </a:lvl5pPr>
            <a:lvl6pPr marL="2321227" indent="-211021" defTabSz="892442" eaLnBrk="0" fontAlgn="base" hangingPunct="0">
              <a:spcBef>
                <a:spcPct val="0"/>
              </a:spcBef>
              <a:spcAft>
                <a:spcPct val="0"/>
              </a:spcAft>
              <a:defRPr>
                <a:solidFill>
                  <a:schemeClr val="tx1"/>
                </a:solidFill>
                <a:latin typeface="Arial" charset="0"/>
                <a:ea typeface="ＭＳ Ｐゴシック" charset="0"/>
              </a:defRPr>
            </a:lvl6pPr>
            <a:lvl7pPr marL="2743269" indent="-211021" defTabSz="892442" eaLnBrk="0" fontAlgn="base" hangingPunct="0">
              <a:spcBef>
                <a:spcPct val="0"/>
              </a:spcBef>
              <a:spcAft>
                <a:spcPct val="0"/>
              </a:spcAft>
              <a:defRPr>
                <a:solidFill>
                  <a:schemeClr val="tx1"/>
                </a:solidFill>
                <a:latin typeface="Arial" charset="0"/>
                <a:ea typeface="ＭＳ Ｐゴシック" charset="0"/>
              </a:defRPr>
            </a:lvl7pPr>
            <a:lvl8pPr marL="3165310" indent="-211021" defTabSz="892442" eaLnBrk="0" fontAlgn="base" hangingPunct="0">
              <a:spcBef>
                <a:spcPct val="0"/>
              </a:spcBef>
              <a:spcAft>
                <a:spcPct val="0"/>
              </a:spcAft>
              <a:defRPr>
                <a:solidFill>
                  <a:schemeClr val="tx1"/>
                </a:solidFill>
                <a:latin typeface="Arial" charset="0"/>
                <a:ea typeface="ＭＳ Ｐゴシック" charset="0"/>
              </a:defRPr>
            </a:lvl8pPr>
            <a:lvl9pPr marL="3587351" indent="-211021" defTabSz="892442" eaLnBrk="0" fontAlgn="base" hangingPunct="0">
              <a:spcBef>
                <a:spcPct val="0"/>
              </a:spcBef>
              <a:spcAft>
                <a:spcPct val="0"/>
              </a:spcAft>
              <a:defRPr>
                <a:solidFill>
                  <a:schemeClr val="tx1"/>
                </a:solidFill>
                <a:latin typeface="Arial" charset="0"/>
                <a:ea typeface="ＭＳ Ｐゴシック" charset="0"/>
              </a:defRPr>
            </a:lvl9pPr>
          </a:lstStyle>
          <a:p>
            <a:r>
              <a:rPr lang="en-US">
                <a:latin typeface="Times New Roman" charset="0"/>
              </a:rPr>
              <a:t>Chapter 1 — Computer Abstractions and Technology</a:t>
            </a:r>
          </a:p>
        </p:txBody>
      </p:sp>
      <p:sp>
        <p:nvSpPr>
          <p:cNvPr id="89093"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92442">
              <a:defRPr>
                <a:solidFill>
                  <a:schemeClr val="tx1"/>
                </a:solidFill>
                <a:latin typeface="Arial" charset="0"/>
                <a:ea typeface="ＭＳ Ｐゴシック" charset="0"/>
              </a:defRPr>
            </a:lvl1pPr>
            <a:lvl2pPr marL="685817" indent="-263776" defTabSz="892442">
              <a:defRPr>
                <a:solidFill>
                  <a:schemeClr val="tx1"/>
                </a:solidFill>
                <a:latin typeface="Arial" charset="0"/>
                <a:ea typeface="ＭＳ Ｐゴシック" charset="0"/>
              </a:defRPr>
            </a:lvl2pPr>
            <a:lvl3pPr marL="1055103" indent="-211021" defTabSz="892442">
              <a:defRPr>
                <a:solidFill>
                  <a:schemeClr val="tx1"/>
                </a:solidFill>
                <a:latin typeface="Arial" charset="0"/>
                <a:ea typeface="ＭＳ Ｐゴシック" charset="0"/>
              </a:defRPr>
            </a:lvl3pPr>
            <a:lvl4pPr marL="1477145" indent="-211021" defTabSz="892442">
              <a:defRPr>
                <a:solidFill>
                  <a:schemeClr val="tx1"/>
                </a:solidFill>
                <a:latin typeface="Arial" charset="0"/>
                <a:ea typeface="ＭＳ Ｐゴシック" charset="0"/>
              </a:defRPr>
            </a:lvl4pPr>
            <a:lvl5pPr marL="1899186" indent="-211021" defTabSz="892442">
              <a:defRPr>
                <a:solidFill>
                  <a:schemeClr val="tx1"/>
                </a:solidFill>
                <a:latin typeface="Arial" charset="0"/>
                <a:ea typeface="ＭＳ Ｐゴシック" charset="0"/>
              </a:defRPr>
            </a:lvl5pPr>
            <a:lvl6pPr marL="2321227" indent="-211021" defTabSz="892442" eaLnBrk="0" fontAlgn="base" hangingPunct="0">
              <a:spcBef>
                <a:spcPct val="0"/>
              </a:spcBef>
              <a:spcAft>
                <a:spcPct val="0"/>
              </a:spcAft>
              <a:defRPr>
                <a:solidFill>
                  <a:schemeClr val="tx1"/>
                </a:solidFill>
                <a:latin typeface="Arial" charset="0"/>
                <a:ea typeface="ＭＳ Ｐゴシック" charset="0"/>
              </a:defRPr>
            </a:lvl6pPr>
            <a:lvl7pPr marL="2743269" indent="-211021" defTabSz="892442" eaLnBrk="0" fontAlgn="base" hangingPunct="0">
              <a:spcBef>
                <a:spcPct val="0"/>
              </a:spcBef>
              <a:spcAft>
                <a:spcPct val="0"/>
              </a:spcAft>
              <a:defRPr>
                <a:solidFill>
                  <a:schemeClr val="tx1"/>
                </a:solidFill>
                <a:latin typeface="Arial" charset="0"/>
                <a:ea typeface="ＭＳ Ｐゴシック" charset="0"/>
              </a:defRPr>
            </a:lvl7pPr>
            <a:lvl8pPr marL="3165310" indent="-211021" defTabSz="892442" eaLnBrk="0" fontAlgn="base" hangingPunct="0">
              <a:spcBef>
                <a:spcPct val="0"/>
              </a:spcBef>
              <a:spcAft>
                <a:spcPct val="0"/>
              </a:spcAft>
              <a:defRPr>
                <a:solidFill>
                  <a:schemeClr val="tx1"/>
                </a:solidFill>
                <a:latin typeface="Arial" charset="0"/>
                <a:ea typeface="ＭＳ Ｐゴシック" charset="0"/>
              </a:defRPr>
            </a:lvl8pPr>
            <a:lvl9pPr marL="3587351" indent="-211021" defTabSz="892442" eaLnBrk="0" fontAlgn="base" hangingPunct="0">
              <a:spcBef>
                <a:spcPct val="0"/>
              </a:spcBef>
              <a:spcAft>
                <a:spcPct val="0"/>
              </a:spcAft>
              <a:defRPr>
                <a:solidFill>
                  <a:schemeClr val="tx1"/>
                </a:solidFill>
                <a:latin typeface="Arial" charset="0"/>
                <a:ea typeface="ＭＳ Ｐゴシック" charset="0"/>
              </a:defRPr>
            </a:lvl9pPr>
          </a:lstStyle>
          <a:p>
            <a:fld id="{B1D1AAC8-9FD7-F748-A490-B70C01818A9F}" type="slidenum">
              <a:rPr lang="en-US">
                <a:latin typeface="Times New Roman" charset="0"/>
              </a:rPr>
              <a:pPr/>
              <a:t>28</a:t>
            </a:fld>
            <a:endParaRPr lang="en-US">
              <a:latin typeface="Times New Roman" charset="0"/>
            </a:endParaRPr>
          </a:p>
        </p:txBody>
      </p:sp>
      <p:sp>
        <p:nvSpPr>
          <p:cNvPr id="89094" name="Rectangle 2"/>
          <p:cNvSpPr>
            <a:spLocks noGrp="1" noRot="1" noChangeAspect="1" noChangeArrowheads="1" noTextEdit="1"/>
          </p:cNvSpPr>
          <p:nvPr>
            <p:ph type="sldImg"/>
          </p:nvPr>
        </p:nvSpPr>
        <p:spPr>
          <a:ln/>
        </p:spPr>
      </p:sp>
      <p:sp>
        <p:nvSpPr>
          <p:cNvPr id="89095" name="Rectangle 3"/>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AU">
              <a:latin typeface="Times New Roman" charset="0"/>
            </a:endParaRPr>
          </a:p>
        </p:txBody>
      </p:sp>
    </p:spTree>
    <p:extLst>
      <p:ext uri="{BB962C8B-B14F-4D97-AF65-F5344CB8AC3E}">
        <p14:creationId xmlns:p14="http://schemas.microsoft.com/office/powerpoint/2010/main" val="3840536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r>
              <a:rPr lang="en-US" altLang="en-US">
                <a:latin typeface="Times New Roman" charset="0"/>
              </a:rPr>
              <a:t>Morgan Kaufmann Publishers</a:t>
            </a:r>
          </a:p>
        </p:txBody>
      </p:sp>
      <p:sp>
        <p:nvSpPr>
          <p:cNvPr id="71683"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fld id="{F65C4DA8-6BF4-DE4E-9D54-4FF73E667826}" type="datetime4">
              <a:rPr lang="en-US" altLang="en-US">
                <a:latin typeface="Times New Roman" charset="0"/>
              </a:rPr>
              <a:pPr/>
              <a:t>January 12, 2023</a:t>
            </a:fld>
            <a:endParaRPr lang="en-US" altLang="en-US">
              <a:latin typeface="Times New Roman" charset="0"/>
            </a:endParaRPr>
          </a:p>
        </p:txBody>
      </p:sp>
      <p:sp>
        <p:nvSpPr>
          <p:cNvPr id="7168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r>
              <a:rPr lang="en-US" altLang="en-US">
                <a:latin typeface="Times New Roman" charset="0"/>
              </a:rPr>
              <a:t>Chapter 1 — Computer Abstractions and Technology</a:t>
            </a:r>
          </a:p>
        </p:txBody>
      </p:sp>
      <p:sp>
        <p:nvSpPr>
          <p:cNvPr id="7168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fld id="{245D44CD-1DC9-C548-90CC-1F413F52FF78}" type="slidenum">
              <a:rPr lang="en-US" altLang="en-US">
                <a:latin typeface="Times New Roman" charset="0"/>
              </a:rPr>
              <a:pPr/>
              <a:t>29</a:t>
            </a:fld>
            <a:endParaRPr lang="en-US" altLang="en-US">
              <a:latin typeface="Times New Roman" charset="0"/>
            </a:endParaRPr>
          </a:p>
        </p:txBody>
      </p:sp>
      <p:sp>
        <p:nvSpPr>
          <p:cNvPr id="71686" name="Rectangle 2"/>
          <p:cNvSpPr>
            <a:spLocks noGrp="1" noRot="1" noChangeAspect="1" noChangeArrowheads="1" noTextEdit="1"/>
          </p:cNvSpPr>
          <p:nvPr>
            <p:ph type="sldImg"/>
          </p:nvPr>
        </p:nvSpPr>
        <p:spPr>
          <a:ln/>
        </p:spPr>
      </p:sp>
      <p:sp>
        <p:nvSpPr>
          <p:cNvPr id="7168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r>
              <a:rPr lang="en-AU" altLang="en-US" dirty="0">
                <a:latin typeface="Times New Roman" charset="0"/>
              </a:rPr>
              <a:t>										</a:t>
            </a:r>
          </a:p>
        </p:txBody>
      </p:sp>
    </p:spTree>
    <p:extLst>
      <p:ext uri="{BB962C8B-B14F-4D97-AF65-F5344CB8AC3E}">
        <p14:creationId xmlns:p14="http://schemas.microsoft.com/office/powerpoint/2010/main" val="33584368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r>
              <a:rPr lang="en-US" altLang="en-US">
                <a:latin typeface="Times New Roman" charset="0"/>
              </a:rPr>
              <a:t>Morgan Kaufmann Publishers</a:t>
            </a:r>
          </a:p>
        </p:txBody>
      </p:sp>
      <p:sp>
        <p:nvSpPr>
          <p:cNvPr id="72707"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fld id="{81CA231C-BA51-0648-8FBC-46E212F89922}" type="datetime4">
              <a:rPr lang="en-US" altLang="en-US">
                <a:latin typeface="Times New Roman" charset="0"/>
              </a:rPr>
              <a:pPr/>
              <a:t>January 12, 2023</a:t>
            </a:fld>
            <a:endParaRPr lang="en-US" altLang="en-US">
              <a:latin typeface="Times New Roman" charset="0"/>
            </a:endParaRPr>
          </a:p>
        </p:txBody>
      </p:sp>
      <p:sp>
        <p:nvSpPr>
          <p:cNvPr id="7270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r>
              <a:rPr lang="en-US" altLang="en-US">
                <a:latin typeface="Times New Roman" charset="0"/>
              </a:rPr>
              <a:t>Chapter 1 — Computer Abstractions and Technology</a:t>
            </a:r>
          </a:p>
        </p:txBody>
      </p:sp>
      <p:sp>
        <p:nvSpPr>
          <p:cNvPr id="7270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fld id="{D78B240E-5F2D-5442-82B9-3F54BD4E25FF}" type="slidenum">
              <a:rPr lang="en-US" altLang="en-US">
                <a:latin typeface="Times New Roman" charset="0"/>
              </a:rPr>
              <a:pPr/>
              <a:t>31</a:t>
            </a:fld>
            <a:endParaRPr lang="en-US" altLang="en-US">
              <a:latin typeface="Times New Roman" charset="0"/>
            </a:endParaRPr>
          </a:p>
        </p:txBody>
      </p:sp>
      <p:sp>
        <p:nvSpPr>
          <p:cNvPr id="72710" name="Rectangle 2"/>
          <p:cNvSpPr>
            <a:spLocks noGrp="1" noRot="1" noChangeAspect="1" noChangeArrowheads="1" noTextEdit="1"/>
          </p:cNvSpPr>
          <p:nvPr>
            <p:ph type="sldImg"/>
          </p:nvPr>
        </p:nvSpPr>
        <p:spPr>
          <a:ln/>
        </p:spPr>
      </p:sp>
      <p:sp>
        <p:nvSpPr>
          <p:cNvPr id="7271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AU" altLang="en-US">
              <a:latin typeface="Times New Roman" charset="0"/>
            </a:endParaRPr>
          </a:p>
        </p:txBody>
      </p:sp>
    </p:spTree>
    <p:extLst>
      <p:ext uri="{BB962C8B-B14F-4D97-AF65-F5344CB8AC3E}">
        <p14:creationId xmlns:p14="http://schemas.microsoft.com/office/powerpoint/2010/main" val="21243715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r>
              <a:rPr lang="en-US" altLang="en-US">
                <a:latin typeface="Times New Roman" charset="0"/>
              </a:rPr>
              <a:t>Morgan Kaufmann Publishers</a:t>
            </a:r>
          </a:p>
        </p:txBody>
      </p:sp>
      <p:sp>
        <p:nvSpPr>
          <p:cNvPr id="73731"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fld id="{15190C22-0507-4D4C-B3A1-4F9C14ECB020}" type="datetime4">
              <a:rPr lang="en-US" altLang="en-US">
                <a:latin typeface="Times New Roman" charset="0"/>
              </a:rPr>
              <a:pPr/>
              <a:t>January 12, 2023</a:t>
            </a:fld>
            <a:endParaRPr lang="en-US" altLang="en-US">
              <a:latin typeface="Times New Roman" charset="0"/>
            </a:endParaRPr>
          </a:p>
        </p:txBody>
      </p:sp>
      <p:sp>
        <p:nvSpPr>
          <p:cNvPr id="7373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r>
              <a:rPr lang="en-US" altLang="en-US">
                <a:latin typeface="Times New Roman" charset="0"/>
              </a:rPr>
              <a:t>Chapter 1 — Computer Abstractions and Technology</a:t>
            </a:r>
          </a:p>
        </p:txBody>
      </p:sp>
      <p:sp>
        <p:nvSpPr>
          <p:cNvPr id="7373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fld id="{17A31353-D651-0E47-9CE6-BC704122CFE1}" type="slidenum">
              <a:rPr lang="en-US" altLang="en-US">
                <a:latin typeface="Times New Roman" charset="0"/>
              </a:rPr>
              <a:pPr/>
              <a:t>32</a:t>
            </a:fld>
            <a:endParaRPr lang="en-US" altLang="en-US">
              <a:latin typeface="Times New Roman" charset="0"/>
            </a:endParaRPr>
          </a:p>
        </p:txBody>
      </p:sp>
      <p:sp>
        <p:nvSpPr>
          <p:cNvPr id="73734" name="Rectangle 2"/>
          <p:cNvSpPr>
            <a:spLocks noGrp="1" noRot="1" noChangeAspect="1" noChangeArrowheads="1" noTextEdit="1"/>
          </p:cNvSpPr>
          <p:nvPr>
            <p:ph type="sldImg"/>
          </p:nvPr>
        </p:nvSpPr>
        <p:spPr>
          <a:ln/>
        </p:spPr>
      </p:sp>
      <p:sp>
        <p:nvSpPr>
          <p:cNvPr id="737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AU" altLang="en-US">
              <a:latin typeface="Times New Roman" charset="0"/>
            </a:endParaRPr>
          </a:p>
        </p:txBody>
      </p:sp>
    </p:spTree>
    <p:extLst>
      <p:ext uri="{BB962C8B-B14F-4D97-AF65-F5344CB8AC3E}">
        <p14:creationId xmlns:p14="http://schemas.microsoft.com/office/powerpoint/2010/main" val="13027001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r>
              <a:rPr lang="en-US" altLang="en-US">
                <a:latin typeface="Times New Roman" charset="0"/>
              </a:rPr>
              <a:t>Morgan Kaufmann Publishers</a:t>
            </a:r>
          </a:p>
        </p:txBody>
      </p:sp>
      <p:sp>
        <p:nvSpPr>
          <p:cNvPr id="74755"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fld id="{C6452A20-EB88-694C-80F0-E1E394BE8375}" type="datetime4">
              <a:rPr lang="en-US" altLang="en-US">
                <a:latin typeface="Times New Roman" charset="0"/>
              </a:rPr>
              <a:pPr/>
              <a:t>January 12, 2023</a:t>
            </a:fld>
            <a:endParaRPr lang="en-US" altLang="en-US">
              <a:latin typeface="Times New Roman" charset="0"/>
            </a:endParaRPr>
          </a:p>
        </p:txBody>
      </p:sp>
      <p:sp>
        <p:nvSpPr>
          <p:cNvPr id="7475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r>
              <a:rPr lang="en-US" altLang="en-US">
                <a:latin typeface="Times New Roman" charset="0"/>
              </a:rPr>
              <a:t>Chapter 1 — Computer Abstractions and Technology</a:t>
            </a:r>
          </a:p>
        </p:txBody>
      </p:sp>
      <p:sp>
        <p:nvSpPr>
          <p:cNvPr id="7475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fld id="{960ACA8D-B9CB-EC47-9FD8-804E2CDB8C99}" type="slidenum">
              <a:rPr lang="en-US" altLang="en-US">
                <a:latin typeface="Times New Roman" charset="0"/>
              </a:rPr>
              <a:pPr/>
              <a:t>34</a:t>
            </a:fld>
            <a:endParaRPr lang="en-US" altLang="en-US">
              <a:latin typeface="Times New Roman" charset="0"/>
            </a:endParaRPr>
          </a:p>
        </p:txBody>
      </p:sp>
      <p:sp>
        <p:nvSpPr>
          <p:cNvPr id="74758" name="Rectangle 2"/>
          <p:cNvSpPr>
            <a:spLocks noGrp="1" noRot="1" noChangeAspect="1" noChangeArrowheads="1" noTextEdit="1"/>
          </p:cNvSpPr>
          <p:nvPr>
            <p:ph type="sldImg"/>
          </p:nvPr>
        </p:nvSpPr>
        <p:spPr>
          <a:ln/>
        </p:spPr>
      </p:sp>
      <p:sp>
        <p:nvSpPr>
          <p:cNvPr id="747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AU" altLang="en-US" dirty="0">
              <a:latin typeface="Times New Roman" charset="0"/>
            </a:endParaRPr>
          </a:p>
        </p:txBody>
      </p:sp>
    </p:spTree>
    <p:extLst>
      <p:ext uri="{BB962C8B-B14F-4D97-AF65-F5344CB8AC3E}">
        <p14:creationId xmlns:p14="http://schemas.microsoft.com/office/powerpoint/2010/main" val="35040786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r>
              <a:rPr lang="en-US" altLang="en-US">
                <a:latin typeface="Times New Roman" charset="0"/>
              </a:rPr>
              <a:t>Morgan Kaufmann Publishers</a:t>
            </a:r>
          </a:p>
        </p:txBody>
      </p:sp>
      <p:sp>
        <p:nvSpPr>
          <p:cNvPr id="76803"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fld id="{A02A9305-2C2D-CA49-8557-DAD1FFF01649}" type="datetime4">
              <a:rPr lang="en-US" altLang="en-US">
                <a:latin typeface="Times New Roman" charset="0"/>
              </a:rPr>
              <a:pPr/>
              <a:t>January 12, 2023</a:t>
            </a:fld>
            <a:endParaRPr lang="en-US" altLang="en-US">
              <a:latin typeface="Times New Roman" charset="0"/>
            </a:endParaRPr>
          </a:p>
        </p:txBody>
      </p:sp>
      <p:sp>
        <p:nvSpPr>
          <p:cNvPr id="7680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r>
              <a:rPr lang="en-US" altLang="en-US">
                <a:latin typeface="Times New Roman" charset="0"/>
              </a:rPr>
              <a:t>Chapter 1 — Computer Abstractions and Technology</a:t>
            </a:r>
          </a:p>
        </p:txBody>
      </p:sp>
      <p:sp>
        <p:nvSpPr>
          <p:cNvPr id="7680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fld id="{FB385BED-663E-7E4F-A398-B0F79C33CABC}" type="slidenum">
              <a:rPr lang="en-US" altLang="en-US">
                <a:latin typeface="Times New Roman" charset="0"/>
              </a:rPr>
              <a:pPr/>
              <a:t>4</a:t>
            </a:fld>
            <a:endParaRPr lang="en-US" altLang="en-US">
              <a:latin typeface="Times New Roman" charset="0"/>
            </a:endParaRPr>
          </a:p>
        </p:txBody>
      </p:sp>
      <p:sp>
        <p:nvSpPr>
          <p:cNvPr id="76806" name="Rectangle 2"/>
          <p:cNvSpPr>
            <a:spLocks noGrp="1" noRot="1" noChangeAspect="1" noChangeArrowheads="1" noTextEdit="1"/>
          </p:cNvSpPr>
          <p:nvPr>
            <p:ph type="sldImg"/>
          </p:nvPr>
        </p:nvSpPr>
        <p:spPr>
          <a:ln/>
        </p:spPr>
      </p:sp>
      <p:sp>
        <p:nvSpPr>
          <p:cNvPr id="768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AU" altLang="en-US">
              <a:latin typeface="Times New Roman" charset="0"/>
            </a:endParaRPr>
          </a:p>
        </p:txBody>
      </p:sp>
    </p:spTree>
    <p:extLst>
      <p:ext uri="{BB962C8B-B14F-4D97-AF65-F5344CB8AC3E}">
        <p14:creationId xmlns:p14="http://schemas.microsoft.com/office/powerpoint/2010/main" val="9520343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r>
              <a:rPr lang="en-US" altLang="en-US">
                <a:latin typeface="Times New Roman" charset="0"/>
              </a:rPr>
              <a:t>Morgan Kaufmann Publishers</a:t>
            </a:r>
          </a:p>
        </p:txBody>
      </p:sp>
      <p:sp>
        <p:nvSpPr>
          <p:cNvPr id="77827"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fld id="{0D1FB535-2416-1D43-AA8E-462A5A1629D8}" type="datetime4">
              <a:rPr lang="en-US" altLang="en-US">
                <a:latin typeface="Times New Roman" charset="0"/>
              </a:rPr>
              <a:pPr/>
              <a:t>January 12, 2023</a:t>
            </a:fld>
            <a:endParaRPr lang="en-US" altLang="en-US">
              <a:latin typeface="Times New Roman" charset="0"/>
            </a:endParaRPr>
          </a:p>
        </p:txBody>
      </p:sp>
      <p:sp>
        <p:nvSpPr>
          <p:cNvPr id="7782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r>
              <a:rPr lang="en-US" altLang="en-US">
                <a:latin typeface="Times New Roman" charset="0"/>
              </a:rPr>
              <a:t>Chapter 1 — Computer Abstractions and Technology</a:t>
            </a:r>
          </a:p>
        </p:txBody>
      </p:sp>
      <p:sp>
        <p:nvSpPr>
          <p:cNvPr id="7782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fld id="{59E4FE0D-4B56-F74E-8C46-B1E55D731F39}" type="slidenum">
              <a:rPr lang="en-US" altLang="en-US">
                <a:latin typeface="Times New Roman" charset="0"/>
              </a:rPr>
              <a:pPr/>
              <a:t>5</a:t>
            </a:fld>
            <a:endParaRPr lang="en-US" altLang="en-US">
              <a:latin typeface="Times New Roman" charset="0"/>
            </a:endParaRPr>
          </a:p>
        </p:txBody>
      </p:sp>
      <p:sp>
        <p:nvSpPr>
          <p:cNvPr id="77830" name="Rectangle 2"/>
          <p:cNvSpPr>
            <a:spLocks noGrp="1" noRot="1" noChangeAspect="1" noChangeArrowheads="1" noTextEdit="1"/>
          </p:cNvSpPr>
          <p:nvPr>
            <p:ph type="sldImg"/>
          </p:nvPr>
        </p:nvSpPr>
        <p:spPr>
          <a:ln/>
        </p:spPr>
      </p:sp>
      <p:sp>
        <p:nvSpPr>
          <p:cNvPr id="778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AU" altLang="en-US">
              <a:latin typeface="Times New Roman" charset="0"/>
            </a:endParaRPr>
          </a:p>
        </p:txBody>
      </p:sp>
    </p:spTree>
    <p:extLst>
      <p:ext uri="{BB962C8B-B14F-4D97-AF65-F5344CB8AC3E}">
        <p14:creationId xmlns:p14="http://schemas.microsoft.com/office/powerpoint/2010/main" val="18203237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r>
              <a:rPr lang="en-US" altLang="en-US">
                <a:latin typeface="Times New Roman" charset="0"/>
              </a:rPr>
              <a:t>Morgan Kaufmann Publishers</a:t>
            </a:r>
          </a:p>
        </p:txBody>
      </p:sp>
      <p:sp>
        <p:nvSpPr>
          <p:cNvPr id="60419"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fld id="{84697A96-6822-B346-9AC6-5A3FDFBA12C0}" type="datetime4">
              <a:rPr lang="en-US" altLang="en-US">
                <a:latin typeface="Times New Roman" charset="0"/>
              </a:rPr>
              <a:pPr/>
              <a:t>January 12, 2023</a:t>
            </a:fld>
            <a:endParaRPr lang="en-US" altLang="en-US">
              <a:latin typeface="Times New Roman" charset="0"/>
            </a:endParaRPr>
          </a:p>
        </p:txBody>
      </p:sp>
      <p:sp>
        <p:nvSpPr>
          <p:cNvPr id="6042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r>
              <a:rPr lang="en-US" altLang="en-US">
                <a:latin typeface="Times New Roman" charset="0"/>
              </a:rPr>
              <a:t>Chapter 1 — Computer Abstractions and Technology</a:t>
            </a:r>
          </a:p>
        </p:txBody>
      </p:sp>
      <p:sp>
        <p:nvSpPr>
          <p:cNvPr id="6042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fld id="{C7E1C9ED-6B5C-7345-B4A8-030BA2B29F4D}" type="slidenum">
              <a:rPr lang="en-US" altLang="en-US">
                <a:latin typeface="Times New Roman" charset="0"/>
              </a:rPr>
              <a:pPr/>
              <a:t>6</a:t>
            </a:fld>
            <a:endParaRPr lang="en-US" altLang="en-US">
              <a:latin typeface="Times New Roman" charset="0"/>
            </a:endParaRPr>
          </a:p>
        </p:txBody>
      </p:sp>
      <p:sp>
        <p:nvSpPr>
          <p:cNvPr id="60422" name="Rectangle 2"/>
          <p:cNvSpPr>
            <a:spLocks noGrp="1" noRot="1" noChangeAspect="1" noChangeArrowheads="1" noTextEdit="1"/>
          </p:cNvSpPr>
          <p:nvPr>
            <p:ph type="sldImg"/>
          </p:nvPr>
        </p:nvSpPr>
        <p:spPr>
          <a:ln/>
        </p:spPr>
      </p:sp>
      <p:sp>
        <p:nvSpPr>
          <p:cNvPr id="6042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AU" altLang="en-US">
              <a:latin typeface="Times New Roman" charset="0"/>
            </a:endParaRPr>
          </a:p>
        </p:txBody>
      </p:sp>
    </p:spTree>
    <p:extLst>
      <p:ext uri="{BB962C8B-B14F-4D97-AF65-F5344CB8AC3E}">
        <p14:creationId xmlns:p14="http://schemas.microsoft.com/office/powerpoint/2010/main" val="9797763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r>
              <a:rPr lang="en-US" altLang="en-US">
                <a:latin typeface="Times New Roman" charset="0"/>
              </a:rPr>
              <a:t>Morgan Kaufmann Publishers</a:t>
            </a:r>
          </a:p>
        </p:txBody>
      </p:sp>
      <p:sp>
        <p:nvSpPr>
          <p:cNvPr id="78851"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fld id="{4A098B13-DA95-F043-8277-3BDD62A9BC11}" type="datetime4">
              <a:rPr lang="en-US" altLang="en-US">
                <a:latin typeface="Times New Roman" charset="0"/>
              </a:rPr>
              <a:pPr/>
              <a:t>January 12, 2023</a:t>
            </a:fld>
            <a:endParaRPr lang="en-US" altLang="en-US">
              <a:latin typeface="Times New Roman" charset="0"/>
            </a:endParaRPr>
          </a:p>
        </p:txBody>
      </p:sp>
      <p:sp>
        <p:nvSpPr>
          <p:cNvPr id="7885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r>
              <a:rPr lang="en-US" altLang="en-US">
                <a:latin typeface="Times New Roman" charset="0"/>
              </a:rPr>
              <a:t>Chapter 1 — Computer Abstractions and Technology</a:t>
            </a:r>
          </a:p>
        </p:txBody>
      </p:sp>
      <p:sp>
        <p:nvSpPr>
          <p:cNvPr id="7885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fld id="{D06A4509-D257-C447-8621-73EB901B8DD9}" type="slidenum">
              <a:rPr lang="en-US" altLang="en-US">
                <a:latin typeface="Times New Roman" charset="0"/>
              </a:rPr>
              <a:pPr/>
              <a:t>7</a:t>
            </a:fld>
            <a:endParaRPr lang="en-US" altLang="en-US">
              <a:latin typeface="Times New Roman" charset="0"/>
            </a:endParaRPr>
          </a:p>
        </p:txBody>
      </p:sp>
      <p:sp>
        <p:nvSpPr>
          <p:cNvPr id="78854" name="Rectangle 2"/>
          <p:cNvSpPr>
            <a:spLocks noGrp="1" noRot="1" noChangeAspect="1" noChangeArrowheads="1" noTextEdit="1"/>
          </p:cNvSpPr>
          <p:nvPr>
            <p:ph type="sldImg"/>
          </p:nvPr>
        </p:nvSpPr>
        <p:spPr>
          <a:ln/>
        </p:spPr>
      </p:sp>
      <p:sp>
        <p:nvSpPr>
          <p:cNvPr id="788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AU" altLang="en-US">
              <a:latin typeface="Times New Roman" charset="0"/>
            </a:endParaRPr>
          </a:p>
        </p:txBody>
      </p:sp>
    </p:spTree>
    <p:extLst>
      <p:ext uri="{BB962C8B-B14F-4D97-AF65-F5344CB8AC3E}">
        <p14:creationId xmlns:p14="http://schemas.microsoft.com/office/powerpoint/2010/main" val="913743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hdr" sz="quarter"/>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92442">
              <a:defRPr>
                <a:solidFill>
                  <a:schemeClr val="tx1"/>
                </a:solidFill>
                <a:latin typeface="Arial" charset="0"/>
                <a:ea typeface="ＭＳ Ｐゴシック" charset="0"/>
              </a:defRPr>
            </a:lvl1pPr>
            <a:lvl2pPr marL="685817" indent="-263776" defTabSz="892442">
              <a:defRPr>
                <a:solidFill>
                  <a:schemeClr val="tx1"/>
                </a:solidFill>
                <a:latin typeface="Arial" charset="0"/>
                <a:ea typeface="ＭＳ Ｐゴシック" charset="0"/>
              </a:defRPr>
            </a:lvl2pPr>
            <a:lvl3pPr marL="1055103" indent="-211021" defTabSz="892442">
              <a:defRPr>
                <a:solidFill>
                  <a:schemeClr val="tx1"/>
                </a:solidFill>
                <a:latin typeface="Arial" charset="0"/>
                <a:ea typeface="ＭＳ Ｐゴシック" charset="0"/>
              </a:defRPr>
            </a:lvl3pPr>
            <a:lvl4pPr marL="1477145" indent="-211021" defTabSz="892442">
              <a:defRPr>
                <a:solidFill>
                  <a:schemeClr val="tx1"/>
                </a:solidFill>
                <a:latin typeface="Arial" charset="0"/>
                <a:ea typeface="ＭＳ Ｐゴシック" charset="0"/>
              </a:defRPr>
            </a:lvl4pPr>
            <a:lvl5pPr marL="1899186" indent="-211021" defTabSz="892442">
              <a:defRPr>
                <a:solidFill>
                  <a:schemeClr val="tx1"/>
                </a:solidFill>
                <a:latin typeface="Arial" charset="0"/>
                <a:ea typeface="ＭＳ Ｐゴシック" charset="0"/>
              </a:defRPr>
            </a:lvl5pPr>
            <a:lvl6pPr marL="2321227" indent="-211021" defTabSz="892442" eaLnBrk="0" fontAlgn="base" hangingPunct="0">
              <a:spcBef>
                <a:spcPct val="0"/>
              </a:spcBef>
              <a:spcAft>
                <a:spcPct val="0"/>
              </a:spcAft>
              <a:defRPr>
                <a:solidFill>
                  <a:schemeClr val="tx1"/>
                </a:solidFill>
                <a:latin typeface="Arial" charset="0"/>
                <a:ea typeface="ＭＳ Ｐゴシック" charset="0"/>
              </a:defRPr>
            </a:lvl6pPr>
            <a:lvl7pPr marL="2743269" indent="-211021" defTabSz="892442" eaLnBrk="0" fontAlgn="base" hangingPunct="0">
              <a:spcBef>
                <a:spcPct val="0"/>
              </a:spcBef>
              <a:spcAft>
                <a:spcPct val="0"/>
              </a:spcAft>
              <a:defRPr>
                <a:solidFill>
                  <a:schemeClr val="tx1"/>
                </a:solidFill>
                <a:latin typeface="Arial" charset="0"/>
                <a:ea typeface="ＭＳ Ｐゴシック" charset="0"/>
              </a:defRPr>
            </a:lvl7pPr>
            <a:lvl8pPr marL="3165310" indent="-211021" defTabSz="892442" eaLnBrk="0" fontAlgn="base" hangingPunct="0">
              <a:spcBef>
                <a:spcPct val="0"/>
              </a:spcBef>
              <a:spcAft>
                <a:spcPct val="0"/>
              </a:spcAft>
              <a:defRPr>
                <a:solidFill>
                  <a:schemeClr val="tx1"/>
                </a:solidFill>
                <a:latin typeface="Arial" charset="0"/>
                <a:ea typeface="ＭＳ Ｐゴシック" charset="0"/>
              </a:defRPr>
            </a:lvl8pPr>
            <a:lvl9pPr marL="3587351" indent="-211021" defTabSz="892442" eaLnBrk="0" fontAlgn="base" hangingPunct="0">
              <a:spcBef>
                <a:spcPct val="0"/>
              </a:spcBef>
              <a:spcAft>
                <a:spcPct val="0"/>
              </a:spcAft>
              <a:defRPr>
                <a:solidFill>
                  <a:schemeClr val="tx1"/>
                </a:solidFill>
                <a:latin typeface="Arial" charset="0"/>
                <a:ea typeface="ＭＳ Ｐゴシック" charset="0"/>
              </a:defRPr>
            </a:lvl9pPr>
          </a:lstStyle>
          <a:p>
            <a:r>
              <a:rPr lang="en-US">
                <a:latin typeface="Times New Roman" charset="0"/>
              </a:rPr>
              <a:t>Morgan Kaufmann Publishers</a:t>
            </a:r>
          </a:p>
        </p:txBody>
      </p:sp>
      <p:sp>
        <p:nvSpPr>
          <p:cNvPr id="78851" name="Rectangle 3"/>
          <p:cNvSpPr>
            <a:spLocks noGrp="1" noChangeArrowheads="1"/>
          </p:cNvSpPr>
          <p:nvPr>
            <p:ph type="dt" sz="quarter"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92442">
              <a:defRPr>
                <a:solidFill>
                  <a:schemeClr val="tx1"/>
                </a:solidFill>
                <a:latin typeface="Arial" charset="0"/>
                <a:ea typeface="ＭＳ Ｐゴシック" charset="0"/>
              </a:defRPr>
            </a:lvl1pPr>
            <a:lvl2pPr marL="685817" indent="-263776" defTabSz="892442">
              <a:defRPr>
                <a:solidFill>
                  <a:schemeClr val="tx1"/>
                </a:solidFill>
                <a:latin typeface="Arial" charset="0"/>
                <a:ea typeface="ＭＳ Ｐゴシック" charset="0"/>
              </a:defRPr>
            </a:lvl2pPr>
            <a:lvl3pPr marL="1055103" indent="-211021" defTabSz="892442">
              <a:defRPr>
                <a:solidFill>
                  <a:schemeClr val="tx1"/>
                </a:solidFill>
                <a:latin typeface="Arial" charset="0"/>
                <a:ea typeface="ＭＳ Ｐゴシック" charset="0"/>
              </a:defRPr>
            </a:lvl3pPr>
            <a:lvl4pPr marL="1477145" indent="-211021" defTabSz="892442">
              <a:defRPr>
                <a:solidFill>
                  <a:schemeClr val="tx1"/>
                </a:solidFill>
                <a:latin typeface="Arial" charset="0"/>
                <a:ea typeface="ＭＳ Ｐゴシック" charset="0"/>
              </a:defRPr>
            </a:lvl4pPr>
            <a:lvl5pPr marL="1899186" indent="-211021" defTabSz="892442">
              <a:defRPr>
                <a:solidFill>
                  <a:schemeClr val="tx1"/>
                </a:solidFill>
                <a:latin typeface="Arial" charset="0"/>
                <a:ea typeface="ＭＳ Ｐゴシック" charset="0"/>
              </a:defRPr>
            </a:lvl5pPr>
            <a:lvl6pPr marL="2321227" indent="-211021" defTabSz="892442" eaLnBrk="0" fontAlgn="base" hangingPunct="0">
              <a:spcBef>
                <a:spcPct val="0"/>
              </a:spcBef>
              <a:spcAft>
                <a:spcPct val="0"/>
              </a:spcAft>
              <a:defRPr>
                <a:solidFill>
                  <a:schemeClr val="tx1"/>
                </a:solidFill>
                <a:latin typeface="Arial" charset="0"/>
                <a:ea typeface="ＭＳ Ｐゴシック" charset="0"/>
              </a:defRPr>
            </a:lvl6pPr>
            <a:lvl7pPr marL="2743269" indent="-211021" defTabSz="892442" eaLnBrk="0" fontAlgn="base" hangingPunct="0">
              <a:spcBef>
                <a:spcPct val="0"/>
              </a:spcBef>
              <a:spcAft>
                <a:spcPct val="0"/>
              </a:spcAft>
              <a:defRPr>
                <a:solidFill>
                  <a:schemeClr val="tx1"/>
                </a:solidFill>
                <a:latin typeface="Arial" charset="0"/>
                <a:ea typeface="ＭＳ Ｐゴシック" charset="0"/>
              </a:defRPr>
            </a:lvl7pPr>
            <a:lvl8pPr marL="3165310" indent="-211021" defTabSz="892442" eaLnBrk="0" fontAlgn="base" hangingPunct="0">
              <a:spcBef>
                <a:spcPct val="0"/>
              </a:spcBef>
              <a:spcAft>
                <a:spcPct val="0"/>
              </a:spcAft>
              <a:defRPr>
                <a:solidFill>
                  <a:schemeClr val="tx1"/>
                </a:solidFill>
                <a:latin typeface="Arial" charset="0"/>
                <a:ea typeface="ＭＳ Ｐゴシック" charset="0"/>
              </a:defRPr>
            </a:lvl8pPr>
            <a:lvl9pPr marL="3587351" indent="-211021" defTabSz="892442" eaLnBrk="0" fontAlgn="base" hangingPunct="0">
              <a:spcBef>
                <a:spcPct val="0"/>
              </a:spcBef>
              <a:spcAft>
                <a:spcPct val="0"/>
              </a:spcAft>
              <a:defRPr>
                <a:solidFill>
                  <a:schemeClr val="tx1"/>
                </a:solidFill>
                <a:latin typeface="Arial" charset="0"/>
                <a:ea typeface="ＭＳ Ｐゴシック" charset="0"/>
              </a:defRPr>
            </a:lvl9pPr>
          </a:lstStyle>
          <a:p>
            <a:fld id="{F23AF92D-AADE-3041-8C19-86EE25D64AC3}" type="datetime4">
              <a:rPr lang="en-US">
                <a:latin typeface="Times New Roman" charset="0"/>
              </a:rPr>
              <a:pPr/>
              <a:t>January 12, 2023</a:t>
            </a:fld>
            <a:endParaRPr lang="en-US">
              <a:latin typeface="Times New Roman" charset="0"/>
            </a:endParaRPr>
          </a:p>
        </p:txBody>
      </p:sp>
      <p:sp>
        <p:nvSpPr>
          <p:cNvPr id="78852" name="Rectangle 6"/>
          <p:cNvSpPr>
            <a:spLocks noGrp="1" noChangeArrowheads="1"/>
          </p:cNvSpPr>
          <p:nvPr>
            <p:ph type="ftr" sz="quarter" idx="4"/>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92442">
              <a:defRPr>
                <a:solidFill>
                  <a:schemeClr val="tx1"/>
                </a:solidFill>
                <a:latin typeface="Arial" charset="0"/>
                <a:ea typeface="ＭＳ Ｐゴシック" charset="0"/>
              </a:defRPr>
            </a:lvl1pPr>
            <a:lvl2pPr marL="685817" indent="-263776" defTabSz="892442">
              <a:defRPr>
                <a:solidFill>
                  <a:schemeClr val="tx1"/>
                </a:solidFill>
                <a:latin typeface="Arial" charset="0"/>
                <a:ea typeface="ＭＳ Ｐゴシック" charset="0"/>
              </a:defRPr>
            </a:lvl2pPr>
            <a:lvl3pPr marL="1055103" indent="-211021" defTabSz="892442">
              <a:defRPr>
                <a:solidFill>
                  <a:schemeClr val="tx1"/>
                </a:solidFill>
                <a:latin typeface="Arial" charset="0"/>
                <a:ea typeface="ＭＳ Ｐゴシック" charset="0"/>
              </a:defRPr>
            </a:lvl3pPr>
            <a:lvl4pPr marL="1477145" indent="-211021" defTabSz="892442">
              <a:defRPr>
                <a:solidFill>
                  <a:schemeClr val="tx1"/>
                </a:solidFill>
                <a:latin typeface="Arial" charset="0"/>
                <a:ea typeface="ＭＳ Ｐゴシック" charset="0"/>
              </a:defRPr>
            </a:lvl4pPr>
            <a:lvl5pPr marL="1899186" indent="-211021" defTabSz="892442">
              <a:defRPr>
                <a:solidFill>
                  <a:schemeClr val="tx1"/>
                </a:solidFill>
                <a:latin typeface="Arial" charset="0"/>
                <a:ea typeface="ＭＳ Ｐゴシック" charset="0"/>
              </a:defRPr>
            </a:lvl5pPr>
            <a:lvl6pPr marL="2321227" indent="-211021" defTabSz="892442" eaLnBrk="0" fontAlgn="base" hangingPunct="0">
              <a:spcBef>
                <a:spcPct val="0"/>
              </a:spcBef>
              <a:spcAft>
                <a:spcPct val="0"/>
              </a:spcAft>
              <a:defRPr>
                <a:solidFill>
                  <a:schemeClr val="tx1"/>
                </a:solidFill>
                <a:latin typeface="Arial" charset="0"/>
                <a:ea typeface="ＭＳ Ｐゴシック" charset="0"/>
              </a:defRPr>
            </a:lvl6pPr>
            <a:lvl7pPr marL="2743269" indent="-211021" defTabSz="892442" eaLnBrk="0" fontAlgn="base" hangingPunct="0">
              <a:spcBef>
                <a:spcPct val="0"/>
              </a:spcBef>
              <a:spcAft>
                <a:spcPct val="0"/>
              </a:spcAft>
              <a:defRPr>
                <a:solidFill>
                  <a:schemeClr val="tx1"/>
                </a:solidFill>
                <a:latin typeface="Arial" charset="0"/>
                <a:ea typeface="ＭＳ Ｐゴシック" charset="0"/>
              </a:defRPr>
            </a:lvl7pPr>
            <a:lvl8pPr marL="3165310" indent="-211021" defTabSz="892442" eaLnBrk="0" fontAlgn="base" hangingPunct="0">
              <a:spcBef>
                <a:spcPct val="0"/>
              </a:spcBef>
              <a:spcAft>
                <a:spcPct val="0"/>
              </a:spcAft>
              <a:defRPr>
                <a:solidFill>
                  <a:schemeClr val="tx1"/>
                </a:solidFill>
                <a:latin typeface="Arial" charset="0"/>
                <a:ea typeface="ＭＳ Ｐゴシック" charset="0"/>
              </a:defRPr>
            </a:lvl8pPr>
            <a:lvl9pPr marL="3587351" indent="-211021" defTabSz="892442" eaLnBrk="0" fontAlgn="base" hangingPunct="0">
              <a:spcBef>
                <a:spcPct val="0"/>
              </a:spcBef>
              <a:spcAft>
                <a:spcPct val="0"/>
              </a:spcAft>
              <a:defRPr>
                <a:solidFill>
                  <a:schemeClr val="tx1"/>
                </a:solidFill>
                <a:latin typeface="Arial" charset="0"/>
                <a:ea typeface="ＭＳ Ｐゴシック" charset="0"/>
              </a:defRPr>
            </a:lvl9pPr>
          </a:lstStyle>
          <a:p>
            <a:r>
              <a:rPr lang="en-US">
                <a:latin typeface="Times New Roman" charset="0"/>
              </a:rPr>
              <a:t>Chapter 1 — Computer Abstractions and Technology</a:t>
            </a:r>
          </a:p>
        </p:txBody>
      </p:sp>
      <p:sp>
        <p:nvSpPr>
          <p:cNvPr id="78853"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92442">
              <a:defRPr>
                <a:solidFill>
                  <a:schemeClr val="tx1"/>
                </a:solidFill>
                <a:latin typeface="Arial" charset="0"/>
                <a:ea typeface="ＭＳ Ｐゴシック" charset="0"/>
              </a:defRPr>
            </a:lvl1pPr>
            <a:lvl2pPr marL="685817" indent="-263776" defTabSz="892442">
              <a:defRPr>
                <a:solidFill>
                  <a:schemeClr val="tx1"/>
                </a:solidFill>
                <a:latin typeface="Arial" charset="0"/>
                <a:ea typeface="ＭＳ Ｐゴシック" charset="0"/>
              </a:defRPr>
            </a:lvl2pPr>
            <a:lvl3pPr marL="1055103" indent="-211021" defTabSz="892442">
              <a:defRPr>
                <a:solidFill>
                  <a:schemeClr val="tx1"/>
                </a:solidFill>
                <a:latin typeface="Arial" charset="0"/>
                <a:ea typeface="ＭＳ Ｐゴシック" charset="0"/>
              </a:defRPr>
            </a:lvl3pPr>
            <a:lvl4pPr marL="1477145" indent="-211021" defTabSz="892442">
              <a:defRPr>
                <a:solidFill>
                  <a:schemeClr val="tx1"/>
                </a:solidFill>
                <a:latin typeface="Arial" charset="0"/>
                <a:ea typeface="ＭＳ Ｐゴシック" charset="0"/>
              </a:defRPr>
            </a:lvl4pPr>
            <a:lvl5pPr marL="1899186" indent="-211021" defTabSz="892442">
              <a:defRPr>
                <a:solidFill>
                  <a:schemeClr val="tx1"/>
                </a:solidFill>
                <a:latin typeface="Arial" charset="0"/>
                <a:ea typeface="ＭＳ Ｐゴシック" charset="0"/>
              </a:defRPr>
            </a:lvl5pPr>
            <a:lvl6pPr marL="2321227" indent="-211021" defTabSz="892442" eaLnBrk="0" fontAlgn="base" hangingPunct="0">
              <a:spcBef>
                <a:spcPct val="0"/>
              </a:spcBef>
              <a:spcAft>
                <a:spcPct val="0"/>
              </a:spcAft>
              <a:defRPr>
                <a:solidFill>
                  <a:schemeClr val="tx1"/>
                </a:solidFill>
                <a:latin typeface="Arial" charset="0"/>
                <a:ea typeface="ＭＳ Ｐゴシック" charset="0"/>
              </a:defRPr>
            </a:lvl6pPr>
            <a:lvl7pPr marL="2743269" indent="-211021" defTabSz="892442" eaLnBrk="0" fontAlgn="base" hangingPunct="0">
              <a:spcBef>
                <a:spcPct val="0"/>
              </a:spcBef>
              <a:spcAft>
                <a:spcPct val="0"/>
              </a:spcAft>
              <a:defRPr>
                <a:solidFill>
                  <a:schemeClr val="tx1"/>
                </a:solidFill>
                <a:latin typeface="Arial" charset="0"/>
                <a:ea typeface="ＭＳ Ｐゴシック" charset="0"/>
              </a:defRPr>
            </a:lvl7pPr>
            <a:lvl8pPr marL="3165310" indent="-211021" defTabSz="892442" eaLnBrk="0" fontAlgn="base" hangingPunct="0">
              <a:spcBef>
                <a:spcPct val="0"/>
              </a:spcBef>
              <a:spcAft>
                <a:spcPct val="0"/>
              </a:spcAft>
              <a:defRPr>
                <a:solidFill>
                  <a:schemeClr val="tx1"/>
                </a:solidFill>
                <a:latin typeface="Arial" charset="0"/>
                <a:ea typeface="ＭＳ Ｐゴシック" charset="0"/>
              </a:defRPr>
            </a:lvl8pPr>
            <a:lvl9pPr marL="3587351" indent="-211021" defTabSz="892442" eaLnBrk="0" fontAlgn="base" hangingPunct="0">
              <a:spcBef>
                <a:spcPct val="0"/>
              </a:spcBef>
              <a:spcAft>
                <a:spcPct val="0"/>
              </a:spcAft>
              <a:defRPr>
                <a:solidFill>
                  <a:schemeClr val="tx1"/>
                </a:solidFill>
                <a:latin typeface="Arial" charset="0"/>
                <a:ea typeface="ＭＳ Ｐゴシック" charset="0"/>
              </a:defRPr>
            </a:lvl9pPr>
          </a:lstStyle>
          <a:p>
            <a:fld id="{939F74D6-9D34-7143-8678-42E78AEA8EB4}" type="slidenum">
              <a:rPr lang="en-US">
                <a:latin typeface="Times New Roman" charset="0"/>
              </a:rPr>
              <a:pPr/>
              <a:t>8</a:t>
            </a:fld>
            <a:endParaRPr lang="en-US">
              <a:latin typeface="Times New Roman" charset="0"/>
            </a:endParaRPr>
          </a:p>
        </p:txBody>
      </p:sp>
      <p:sp>
        <p:nvSpPr>
          <p:cNvPr id="78854" name="Rectangle 2"/>
          <p:cNvSpPr>
            <a:spLocks noGrp="1" noRot="1" noChangeAspect="1" noChangeArrowheads="1" noTextEdit="1"/>
          </p:cNvSpPr>
          <p:nvPr>
            <p:ph type="sldImg"/>
          </p:nvPr>
        </p:nvSpPr>
        <p:spPr>
          <a:ln/>
        </p:spPr>
      </p:sp>
      <p:sp>
        <p:nvSpPr>
          <p:cNvPr id="78855" name="Rectangle 3"/>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fontAlgn="base"/>
            <a:r>
              <a:rPr lang="en-US" sz="1200" b="1" i="0" kern="1200" dirty="0">
                <a:solidFill>
                  <a:schemeClr val="tx1"/>
                </a:solidFill>
                <a:effectLst/>
                <a:latin typeface="+mn-lt"/>
                <a:ea typeface="+mn-ea"/>
                <a:cs typeface="+mn-cs"/>
              </a:rPr>
              <a:t>Real</a:t>
            </a:r>
            <a:r>
              <a:rPr lang="en-US" sz="1200" b="0" i="0" kern="1200" dirty="0">
                <a:solidFill>
                  <a:schemeClr val="tx1"/>
                </a:solidFill>
                <a:effectLst/>
                <a:latin typeface="+mn-lt"/>
                <a:ea typeface="+mn-ea"/>
                <a:cs typeface="+mn-cs"/>
              </a:rPr>
              <a:t> is wall clock time - time from start to finish of the call. This is all elapsed time including time slices used by other processes and time the process spends blocked (for example if it is waiting for I/O to complete).</a:t>
            </a:r>
          </a:p>
          <a:p>
            <a:pPr fontAlgn="base"/>
            <a:r>
              <a:rPr lang="en-US" sz="1200" b="1" i="0" kern="1200" dirty="0">
                <a:solidFill>
                  <a:schemeClr val="tx1"/>
                </a:solidFill>
                <a:effectLst/>
                <a:latin typeface="+mn-lt"/>
                <a:ea typeface="+mn-ea"/>
                <a:cs typeface="+mn-cs"/>
              </a:rPr>
              <a:t>User</a:t>
            </a:r>
            <a:r>
              <a:rPr lang="en-US" sz="1200" b="0" i="0" kern="1200" dirty="0">
                <a:solidFill>
                  <a:schemeClr val="tx1"/>
                </a:solidFill>
                <a:effectLst/>
                <a:latin typeface="+mn-lt"/>
                <a:ea typeface="+mn-ea"/>
                <a:cs typeface="+mn-cs"/>
              </a:rPr>
              <a:t> is the amount of CPU time spent in user-mode code (outside the kernel) </a:t>
            </a:r>
            <a:r>
              <a:rPr lang="en-US" sz="1200" b="0" i="1" kern="1200" dirty="0">
                <a:solidFill>
                  <a:schemeClr val="tx1"/>
                </a:solidFill>
                <a:effectLst/>
                <a:latin typeface="+mn-lt"/>
                <a:ea typeface="+mn-ea"/>
                <a:cs typeface="+mn-cs"/>
              </a:rPr>
              <a:t>within</a:t>
            </a:r>
            <a:r>
              <a:rPr lang="en-US" sz="1200" b="0" i="0" kern="1200" dirty="0">
                <a:solidFill>
                  <a:schemeClr val="tx1"/>
                </a:solidFill>
                <a:effectLst/>
                <a:latin typeface="+mn-lt"/>
                <a:ea typeface="+mn-ea"/>
                <a:cs typeface="+mn-cs"/>
              </a:rPr>
              <a:t> the process. This is only actual CPU time used in executing the process. Other processes and time the process spends blocked do not count towards this figure.</a:t>
            </a:r>
          </a:p>
          <a:p>
            <a:pPr fontAlgn="base"/>
            <a:r>
              <a:rPr lang="en-US" sz="1200" b="1" i="0" kern="1200" dirty="0">
                <a:solidFill>
                  <a:schemeClr val="tx1"/>
                </a:solidFill>
                <a:effectLst/>
                <a:latin typeface="+mn-lt"/>
                <a:ea typeface="+mn-ea"/>
                <a:cs typeface="+mn-cs"/>
              </a:rPr>
              <a:t>Sys</a:t>
            </a:r>
            <a:r>
              <a:rPr lang="en-US" sz="1200" b="0" i="0" kern="1200" dirty="0">
                <a:solidFill>
                  <a:schemeClr val="tx1"/>
                </a:solidFill>
                <a:effectLst/>
                <a:latin typeface="+mn-lt"/>
                <a:ea typeface="+mn-ea"/>
                <a:cs typeface="+mn-cs"/>
              </a:rPr>
              <a:t> is the amount of CPU time spent in the kernel within the process. This means executing CPU time spent in system calls </a:t>
            </a:r>
            <a:r>
              <a:rPr lang="en-US" sz="1200" b="0" i="1" kern="1200" dirty="0">
                <a:solidFill>
                  <a:schemeClr val="tx1"/>
                </a:solidFill>
                <a:effectLst/>
                <a:latin typeface="+mn-lt"/>
                <a:ea typeface="+mn-ea"/>
                <a:cs typeface="+mn-cs"/>
              </a:rPr>
              <a:t>within the kernel,</a:t>
            </a:r>
            <a:r>
              <a:rPr lang="en-US" sz="1200" b="0" i="0" kern="1200" dirty="0">
                <a:solidFill>
                  <a:schemeClr val="tx1"/>
                </a:solidFill>
                <a:effectLst/>
                <a:latin typeface="+mn-lt"/>
                <a:ea typeface="+mn-ea"/>
                <a:cs typeface="+mn-cs"/>
              </a:rPr>
              <a:t> as opposed to library code, which is still running in user-space. Like 'user', this is only CPU time used by the process. See below for a brief description of kernel mode (also known as 'supervisor' mode) and the system call mechanism.</a:t>
            </a:r>
          </a:p>
          <a:p>
            <a:endParaRPr lang="en-AU" dirty="0">
              <a:latin typeface="Times New Roman" charset="0"/>
            </a:endParaRPr>
          </a:p>
        </p:txBody>
      </p:sp>
    </p:spTree>
    <p:extLst>
      <p:ext uri="{BB962C8B-B14F-4D97-AF65-F5344CB8AC3E}">
        <p14:creationId xmlns:p14="http://schemas.microsoft.com/office/powerpoint/2010/main" val="7844987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1566752-9E73-7842-9287-04A4EDD5DE57}" type="slidenum">
              <a:rPr lang="en-US" smtClean="0"/>
              <a:pPr/>
              <a:t>9</a:t>
            </a:fld>
            <a:endParaRPr lang="en-US" dirty="0"/>
          </a:p>
        </p:txBody>
      </p:sp>
    </p:spTree>
    <p:extLst>
      <p:ext uri="{BB962C8B-B14F-4D97-AF65-F5344CB8AC3E}">
        <p14:creationId xmlns:p14="http://schemas.microsoft.com/office/powerpoint/2010/main" val="2533452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hdr" sz="quarter"/>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92442">
              <a:defRPr>
                <a:solidFill>
                  <a:schemeClr val="tx1"/>
                </a:solidFill>
                <a:latin typeface="Arial" charset="0"/>
                <a:ea typeface="ＭＳ Ｐゴシック" charset="0"/>
              </a:defRPr>
            </a:lvl1pPr>
            <a:lvl2pPr marL="685817" indent="-263776" defTabSz="892442">
              <a:defRPr>
                <a:solidFill>
                  <a:schemeClr val="tx1"/>
                </a:solidFill>
                <a:latin typeface="Arial" charset="0"/>
                <a:ea typeface="ＭＳ Ｐゴシック" charset="0"/>
              </a:defRPr>
            </a:lvl2pPr>
            <a:lvl3pPr marL="1055103" indent="-211021" defTabSz="892442">
              <a:defRPr>
                <a:solidFill>
                  <a:schemeClr val="tx1"/>
                </a:solidFill>
                <a:latin typeface="Arial" charset="0"/>
                <a:ea typeface="ＭＳ Ｐゴシック" charset="0"/>
              </a:defRPr>
            </a:lvl3pPr>
            <a:lvl4pPr marL="1477145" indent="-211021" defTabSz="892442">
              <a:defRPr>
                <a:solidFill>
                  <a:schemeClr val="tx1"/>
                </a:solidFill>
                <a:latin typeface="Arial" charset="0"/>
                <a:ea typeface="ＭＳ Ｐゴシック" charset="0"/>
              </a:defRPr>
            </a:lvl4pPr>
            <a:lvl5pPr marL="1899186" indent="-211021" defTabSz="892442">
              <a:defRPr>
                <a:solidFill>
                  <a:schemeClr val="tx1"/>
                </a:solidFill>
                <a:latin typeface="Arial" charset="0"/>
                <a:ea typeface="ＭＳ Ｐゴシック" charset="0"/>
              </a:defRPr>
            </a:lvl5pPr>
            <a:lvl6pPr marL="2321227" indent="-211021" defTabSz="892442" eaLnBrk="0" fontAlgn="base" hangingPunct="0">
              <a:spcBef>
                <a:spcPct val="0"/>
              </a:spcBef>
              <a:spcAft>
                <a:spcPct val="0"/>
              </a:spcAft>
              <a:defRPr>
                <a:solidFill>
                  <a:schemeClr val="tx1"/>
                </a:solidFill>
                <a:latin typeface="Arial" charset="0"/>
                <a:ea typeface="ＭＳ Ｐゴシック" charset="0"/>
              </a:defRPr>
            </a:lvl6pPr>
            <a:lvl7pPr marL="2743269" indent="-211021" defTabSz="892442" eaLnBrk="0" fontAlgn="base" hangingPunct="0">
              <a:spcBef>
                <a:spcPct val="0"/>
              </a:spcBef>
              <a:spcAft>
                <a:spcPct val="0"/>
              </a:spcAft>
              <a:defRPr>
                <a:solidFill>
                  <a:schemeClr val="tx1"/>
                </a:solidFill>
                <a:latin typeface="Arial" charset="0"/>
                <a:ea typeface="ＭＳ Ｐゴシック" charset="0"/>
              </a:defRPr>
            </a:lvl7pPr>
            <a:lvl8pPr marL="3165310" indent="-211021" defTabSz="892442" eaLnBrk="0" fontAlgn="base" hangingPunct="0">
              <a:spcBef>
                <a:spcPct val="0"/>
              </a:spcBef>
              <a:spcAft>
                <a:spcPct val="0"/>
              </a:spcAft>
              <a:defRPr>
                <a:solidFill>
                  <a:schemeClr val="tx1"/>
                </a:solidFill>
                <a:latin typeface="Arial" charset="0"/>
                <a:ea typeface="ＭＳ Ｐゴシック" charset="0"/>
              </a:defRPr>
            </a:lvl8pPr>
            <a:lvl9pPr marL="3587351" indent="-211021" defTabSz="892442" eaLnBrk="0" fontAlgn="base" hangingPunct="0">
              <a:spcBef>
                <a:spcPct val="0"/>
              </a:spcBef>
              <a:spcAft>
                <a:spcPct val="0"/>
              </a:spcAft>
              <a:defRPr>
                <a:solidFill>
                  <a:schemeClr val="tx1"/>
                </a:solidFill>
                <a:latin typeface="Arial" charset="0"/>
                <a:ea typeface="ＭＳ Ｐゴシック" charset="0"/>
              </a:defRPr>
            </a:lvl9pPr>
          </a:lstStyle>
          <a:p>
            <a:r>
              <a:rPr lang="en-US">
                <a:latin typeface="Times New Roman" charset="0"/>
              </a:rPr>
              <a:t>Morgan Kaufmann Publishers</a:t>
            </a:r>
          </a:p>
        </p:txBody>
      </p:sp>
      <p:sp>
        <p:nvSpPr>
          <p:cNvPr id="78851" name="Rectangle 3"/>
          <p:cNvSpPr>
            <a:spLocks noGrp="1" noChangeArrowheads="1"/>
          </p:cNvSpPr>
          <p:nvPr>
            <p:ph type="dt" sz="quarter"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92442">
              <a:defRPr>
                <a:solidFill>
                  <a:schemeClr val="tx1"/>
                </a:solidFill>
                <a:latin typeface="Arial" charset="0"/>
                <a:ea typeface="ＭＳ Ｐゴシック" charset="0"/>
              </a:defRPr>
            </a:lvl1pPr>
            <a:lvl2pPr marL="685817" indent="-263776" defTabSz="892442">
              <a:defRPr>
                <a:solidFill>
                  <a:schemeClr val="tx1"/>
                </a:solidFill>
                <a:latin typeface="Arial" charset="0"/>
                <a:ea typeface="ＭＳ Ｐゴシック" charset="0"/>
              </a:defRPr>
            </a:lvl2pPr>
            <a:lvl3pPr marL="1055103" indent="-211021" defTabSz="892442">
              <a:defRPr>
                <a:solidFill>
                  <a:schemeClr val="tx1"/>
                </a:solidFill>
                <a:latin typeface="Arial" charset="0"/>
                <a:ea typeface="ＭＳ Ｐゴシック" charset="0"/>
              </a:defRPr>
            </a:lvl3pPr>
            <a:lvl4pPr marL="1477145" indent="-211021" defTabSz="892442">
              <a:defRPr>
                <a:solidFill>
                  <a:schemeClr val="tx1"/>
                </a:solidFill>
                <a:latin typeface="Arial" charset="0"/>
                <a:ea typeface="ＭＳ Ｐゴシック" charset="0"/>
              </a:defRPr>
            </a:lvl4pPr>
            <a:lvl5pPr marL="1899186" indent="-211021" defTabSz="892442">
              <a:defRPr>
                <a:solidFill>
                  <a:schemeClr val="tx1"/>
                </a:solidFill>
                <a:latin typeface="Arial" charset="0"/>
                <a:ea typeface="ＭＳ Ｐゴシック" charset="0"/>
              </a:defRPr>
            </a:lvl5pPr>
            <a:lvl6pPr marL="2321227" indent="-211021" defTabSz="892442" eaLnBrk="0" fontAlgn="base" hangingPunct="0">
              <a:spcBef>
                <a:spcPct val="0"/>
              </a:spcBef>
              <a:spcAft>
                <a:spcPct val="0"/>
              </a:spcAft>
              <a:defRPr>
                <a:solidFill>
                  <a:schemeClr val="tx1"/>
                </a:solidFill>
                <a:latin typeface="Arial" charset="0"/>
                <a:ea typeface="ＭＳ Ｐゴシック" charset="0"/>
              </a:defRPr>
            </a:lvl6pPr>
            <a:lvl7pPr marL="2743269" indent="-211021" defTabSz="892442" eaLnBrk="0" fontAlgn="base" hangingPunct="0">
              <a:spcBef>
                <a:spcPct val="0"/>
              </a:spcBef>
              <a:spcAft>
                <a:spcPct val="0"/>
              </a:spcAft>
              <a:defRPr>
                <a:solidFill>
                  <a:schemeClr val="tx1"/>
                </a:solidFill>
                <a:latin typeface="Arial" charset="0"/>
                <a:ea typeface="ＭＳ Ｐゴシック" charset="0"/>
              </a:defRPr>
            </a:lvl7pPr>
            <a:lvl8pPr marL="3165310" indent="-211021" defTabSz="892442" eaLnBrk="0" fontAlgn="base" hangingPunct="0">
              <a:spcBef>
                <a:spcPct val="0"/>
              </a:spcBef>
              <a:spcAft>
                <a:spcPct val="0"/>
              </a:spcAft>
              <a:defRPr>
                <a:solidFill>
                  <a:schemeClr val="tx1"/>
                </a:solidFill>
                <a:latin typeface="Arial" charset="0"/>
                <a:ea typeface="ＭＳ Ｐゴシック" charset="0"/>
              </a:defRPr>
            </a:lvl8pPr>
            <a:lvl9pPr marL="3587351" indent="-211021" defTabSz="892442" eaLnBrk="0" fontAlgn="base" hangingPunct="0">
              <a:spcBef>
                <a:spcPct val="0"/>
              </a:spcBef>
              <a:spcAft>
                <a:spcPct val="0"/>
              </a:spcAft>
              <a:defRPr>
                <a:solidFill>
                  <a:schemeClr val="tx1"/>
                </a:solidFill>
                <a:latin typeface="Arial" charset="0"/>
                <a:ea typeface="ＭＳ Ｐゴシック" charset="0"/>
              </a:defRPr>
            </a:lvl9pPr>
          </a:lstStyle>
          <a:p>
            <a:fld id="{F23AF92D-AADE-3041-8C19-86EE25D64AC3}" type="datetime4">
              <a:rPr lang="en-US">
                <a:latin typeface="Times New Roman" charset="0"/>
              </a:rPr>
              <a:pPr/>
              <a:t>January 12, 2023</a:t>
            </a:fld>
            <a:endParaRPr lang="en-US">
              <a:latin typeface="Times New Roman" charset="0"/>
            </a:endParaRPr>
          </a:p>
        </p:txBody>
      </p:sp>
      <p:sp>
        <p:nvSpPr>
          <p:cNvPr id="78852" name="Rectangle 6"/>
          <p:cNvSpPr>
            <a:spLocks noGrp="1" noChangeArrowheads="1"/>
          </p:cNvSpPr>
          <p:nvPr>
            <p:ph type="ftr" sz="quarter" idx="4"/>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92442">
              <a:defRPr>
                <a:solidFill>
                  <a:schemeClr val="tx1"/>
                </a:solidFill>
                <a:latin typeface="Arial" charset="0"/>
                <a:ea typeface="ＭＳ Ｐゴシック" charset="0"/>
              </a:defRPr>
            </a:lvl1pPr>
            <a:lvl2pPr marL="685817" indent="-263776" defTabSz="892442">
              <a:defRPr>
                <a:solidFill>
                  <a:schemeClr val="tx1"/>
                </a:solidFill>
                <a:latin typeface="Arial" charset="0"/>
                <a:ea typeface="ＭＳ Ｐゴシック" charset="0"/>
              </a:defRPr>
            </a:lvl2pPr>
            <a:lvl3pPr marL="1055103" indent="-211021" defTabSz="892442">
              <a:defRPr>
                <a:solidFill>
                  <a:schemeClr val="tx1"/>
                </a:solidFill>
                <a:latin typeface="Arial" charset="0"/>
                <a:ea typeface="ＭＳ Ｐゴシック" charset="0"/>
              </a:defRPr>
            </a:lvl3pPr>
            <a:lvl4pPr marL="1477145" indent="-211021" defTabSz="892442">
              <a:defRPr>
                <a:solidFill>
                  <a:schemeClr val="tx1"/>
                </a:solidFill>
                <a:latin typeface="Arial" charset="0"/>
                <a:ea typeface="ＭＳ Ｐゴシック" charset="0"/>
              </a:defRPr>
            </a:lvl4pPr>
            <a:lvl5pPr marL="1899186" indent="-211021" defTabSz="892442">
              <a:defRPr>
                <a:solidFill>
                  <a:schemeClr val="tx1"/>
                </a:solidFill>
                <a:latin typeface="Arial" charset="0"/>
                <a:ea typeface="ＭＳ Ｐゴシック" charset="0"/>
              </a:defRPr>
            </a:lvl5pPr>
            <a:lvl6pPr marL="2321227" indent="-211021" defTabSz="892442" eaLnBrk="0" fontAlgn="base" hangingPunct="0">
              <a:spcBef>
                <a:spcPct val="0"/>
              </a:spcBef>
              <a:spcAft>
                <a:spcPct val="0"/>
              </a:spcAft>
              <a:defRPr>
                <a:solidFill>
                  <a:schemeClr val="tx1"/>
                </a:solidFill>
                <a:latin typeface="Arial" charset="0"/>
                <a:ea typeface="ＭＳ Ｐゴシック" charset="0"/>
              </a:defRPr>
            </a:lvl6pPr>
            <a:lvl7pPr marL="2743269" indent="-211021" defTabSz="892442" eaLnBrk="0" fontAlgn="base" hangingPunct="0">
              <a:spcBef>
                <a:spcPct val="0"/>
              </a:spcBef>
              <a:spcAft>
                <a:spcPct val="0"/>
              </a:spcAft>
              <a:defRPr>
                <a:solidFill>
                  <a:schemeClr val="tx1"/>
                </a:solidFill>
                <a:latin typeface="Arial" charset="0"/>
                <a:ea typeface="ＭＳ Ｐゴシック" charset="0"/>
              </a:defRPr>
            </a:lvl7pPr>
            <a:lvl8pPr marL="3165310" indent="-211021" defTabSz="892442" eaLnBrk="0" fontAlgn="base" hangingPunct="0">
              <a:spcBef>
                <a:spcPct val="0"/>
              </a:spcBef>
              <a:spcAft>
                <a:spcPct val="0"/>
              </a:spcAft>
              <a:defRPr>
                <a:solidFill>
                  <a:schemeClr val="tx1"/>
                </a:solidFill>
                <a:latin typeface="Arial" charset="0"/>
                <a:ea typeface="ＭＳ Ｐゴシック" charset="0"/>
              </a:defRPr>
            </a:lvl8pPr>
            <a:lvl9pPr marL="3587351" indent="-211021" defTabSz="892442" eaLnBrk="0" fontAlgn="base" hangingPunct="0">
              <a:spcBef>
                <a:spcPct val="0"/>
              </a:spcBef>
              <a:spcAft>
                <a:spcPct val="0"/>
              </a:spcAft>
              <a:defRPr>
                <a:solidFill>
                  <a:schemeClr val="tx1"/>
                </a:solidFill>
                <a:latin typeface="Arial" charset="0"/>
                <a:ea typeface="ＭＳ Ｐゴシック" charset="0"/>
              </a:defRPr>
            </a:lvl9pPr>
          </a:lstStyle>
          <a:p>
            <a:r>
              <a:rPr lang="en-US">
                <a:latin typeface="Times New Roman" charset="0"/>
              </a:rPr>
              <a:t>Chapter 1 — Computer Abstractions and Technology</a:t>
            </a:r>
          </a:p>
        </p:txBody>
      </p:sp>
      <p:sp>
        <p:nvSpPr>
          <p:cNvPr id="78853"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892442">
              <a:defRPr>
                <a:solidFill>
                  <a:schemeClr val="tx1"/>
                </a:solidFill>
                <a:latin typeface="Arial" charset="0"/>
                <a:ea typeface="ＭＳ Ｐゴシック" charset="0"/>
              </a:defRPr>
            </a:lvl1pPr>
            <a:lvl2pPr marL="685817" indent="-263776" defTabSz="892442">
              <a:defRPr>
                <a:solidFill>
                  <a:schemeClr val="tx1"/>
                </a:solidFill>
                <a:latin typeface="Arial" charset="0"/>
                <a:ea typeface="ＭＳ Ｐゴシック" charset="0"/>
              </a:defRPr>
            </a:lvl2pPr>
            <a:lvl3pPr marL="1055103" indent="-211021" defTabSz="892442">
              <a:defRPr>
                <a:solidFill>
                  <a:schemeClr val="tx1"/>
                </a:solidFill>
                <a:latin typeface="Arial" charset="0"/>
                <a:ea typeface="ＭＳ Ｐゴシック" charset="0"/>
              </a:defRPr>
            </a:lvl3pPr>
            <a:lvl4pPr marL="1477145" indent="-211021" defTabSz="892442">
              <a:defRPr>
                <a:solidFill>
                  <a:schemeClr val="tx1"/>
                </a:solidFill>
                <a:latin typeface="Arial" charset="0"/>
                <a:ea typeface="ＭＳ Ｐゴシック" charset="0"/>
              </a:defRPr>
            </a:lvl4pPr>
            <a:lvl5pPr marL="1899186" indent="-211021" defTabSz="892442">
              <a:defRPr>
                <a:solidFill>
                  <a:schemeClr val="tx1"/>
                </a:solidFill>
                <a:latin typeface="Arial" charset="0"/>
                <a:ea typeface="ＭＳ Ｐゴシック" charset="0"/>
              </a:defRPr>
            </a:lvl5pPr>
            <a:lvl6pPr marL="2321227" indent="-211021" defTabSz="892442" eaLnBrk="0" fontAlgn="base" hangingPunct="0">
              <a:spcBef>
                <a:spcPct val="0"/>
              </a:spcBef>
              <a:spcAft>
                <a:spcPct val="0"/>
              </a:spcAft>
              <a:defRPr>
                <a:solidFill>
                  <a:schemeClr val="tx1"/>
                </a:solidFill>
                <a:latin typeface="Arial" charset="0"/>
                <a:ea typeface="ＭＳ Ｐゴシック" charset="0"/>
              </a:defRPr>
            </a:lvl6pPr>
            <a:lvl7pPr marL="2743269" indent="-211021" defTabSz="892442" eaLnBrk="0" fontAlgn="base" hangingPunct="0">
              <a:spcBef>
                <a:spcPct val="0"/>
              </a:spcBef>
              <a:spcAft>
                <a:spcPct val="0"/>
              </a:spcAft>
              <a:defRPr>
                <a:solidFill>
                  <a:schemeClr val="tx1"/>
                </a:solidFill>
                <a:latin typeface="Arial" charset="0"/>
                <a:ea typeface="ＭＳ Ｐゴシック" charset="0"/>
              </a:defRPr>
            </a:lvl7pPr>
            <a:lvl8pPr marL="3165310" indent="-211021" defTabSz="892442" eaLnBrk="0" fontAlgn="base" hangingPunct="0">
              <a:spcBef>
                <a:spcPct val="0"/>
              </a:spcBef>
              <a:spcAft>
                <a:spcPct val="0"/>
              </a:spcAft>
              <a:defRPr>
                <a:solidFill>
                  <a:schemeClr val="tx1"/>
                </a:solidFill>
                <a:latin typeface="Arial" charset="0"/>
                <a:ea typeface="ＭＳ Ｐゴシック" charset="0"/>
              </a:defRPr>
            </a:lvl8pPr>
            <a:lvl9pPr marL="3587351" indent="-211021" defTabSz="892442" eaLnBrk="0" fontAlgn="base" hangingPunct="0">
              <a:spcBef>
                <a:spcPct val="0"/>
              </a:spcBef>
              <a:spcAft>
                <a:spcPct val="0"/>
              </a:spcAft>
              <a:defRPr>
                <a:solidFill>
                  <a:schemeClr val="tx1"/>
                </a:solidFill>
                <a:latin typeface="Arial" charset="0"/>
                <a:ea typeface="ＭＳ Ｐゴシック" charset="0"/>
              </a:defRPr>
            </a:lvl9pPr>
          </a:lstStyle>
          <a:p>
            <a:fld id="{939F74D6-9D34-7143-8678-42E78AEA8EB4}" type="slidenum">
              <a:rPr lang="en-US">
                <a:latin typeface="Times New Roman" charset="0"/>
              </a:rPr>
              <a:pPr/>
              <a:t>10</a:t>
            </a:fld>
            <a:endParaRPr lang="en-US">
              <a:latin typeface="Times New Roman" charset="0"/>
            </a:endParaRPr>
          </a:p>
        </p:txBody>
      </p:sp>
      <p:sp>
        <p:nvSpPr>
          <p:cNvPr id="78854" name="Rectangle 2"/>
          <p:cNvSpPr>
            <a:spLocks noGrp="1" noRot="1" noChangeAspect="1" noChangeArrowheads="1" noTextEdit="1"/>
          </p:cNvSpPr>
          <p:nvPr>
            <p:ph type="sldImg"/>
          </p:nvPr>
        </p:nvSpPr>
        <p:spPr>
          <a:ln/>
        </p:spPr>
      </p:sp>
      <p:sp>
        <p:nvSpPr>
          <p:cNvPr id="78855" name="Rectangle 3"/>
          <p:cNvSpPr>
            <a:spLocks noGrp="1" noChangeArrowheads="1"/>
          </p:cNvSpPr>
          <p:nvPr>
            <p:ph type="body" idx="1"/>
          </p:nvPr>
        </p:nvSpPr>
        <p:spPr>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AU" dirty="0">
              <a:latin typeface="Times New Roman" charset="0"/>
            </a:endParaRPr>
          </a:p>
        </p:txBody>
      </p:sp>
    </p:spTree>
    <p:extLst>
      <p:ext uri="{BB962C8B-B14F-4D97-AF65-F5344CB8AC3E}">
        <p14:creationId xmlns:p14="http://schemas.microsoft.com/office/powerpoint/2010/main" val="22185607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474787"/>
            <a:ext cx="7772400" cy="1470025"/>
          </a:xfrm>
        </p:spPr>
        <p:txBody>
          <a:bodyPr>
            <a:normAutofit/>
          </a:bodyPr>
          <a:lstStyle>
            <a:lvl1pPr algn="ctr">
              <a:defRPr sz="3600" b="1"/>
            </a:lvl1pPr>
          </a:lstStyle>
          <a:p>
            <a:r>
              <a:rPr lang="en-US" dirty="0"/>
              <a:t>Click to edit Master title style</a:t>
            </a:r>
          </a:p>
        </p:txBody>
      </p:sp>
      <p:sp>
        <p:nvSpPr>
          <p:cNvPr id="3" name="Subtitle 2"/>
          <p:cNvSpPr>
            <a:spLocks noGrp="1"/>
          </p:cNvSpPr>
          <p:nvPr>
            <p:ph type="subTitle" idx="1"/>
          </p:nvPr>
        </p:nvSpPr>
        <p:spPr>
          <a:xfrm>
            <a:off x="1386417" y="36576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Slide Number Placeholder 5"/>
          <p:cNvSpPr>
            <a:spLocks noGrp="1"/>
          </p:cNvSpPr>
          <p:nvPr>
            <p:ph type="sldNum" sz="quarter" idx="12"/>
          </p:nvPr>
        </p:nvSpPr>
        <p:spPr/>
        <p:txBody>
          <a:bodyPr/>
          <a:lstStyle/>
          <a:p>
            <a:fld id="{7B14E791-165F-344E-BF0E-59CD826800BF}" type="slidenum">
              <a:rPr lang="en-US" smtClean="0"/>
              <a:pPr/>
              <a:t>‹#›</a:t>
            </a:fld>
            <a:endParaRPr lang="en-US" dirty="0"/>
          </a:p>
        </p:txBody>
      </p:sp>
      <p:cxnSp>
        <p:nvCxnSpPr>
          <p:cNvPr id="5" name="Straight Connector 4"/>
          <p:cNvCxnSpPr/>
          <p:nvPr userDrawn="1"/>
        </p:nvCxnSpPr>
        <p:spPr>
          <a:xfrm>
            <a:off x="228600" y="992188"/>
            <a:ext cx="8763000" cy="0"/>
          </a:xfrm>
          <a:prstGeom prst="line">
            <a:avLst/>
          </a:prstGeom>
          <a:ln w="57150" cap="flat" cmpd="sng" algn="ctr">
            <a:solidFill>
              <a:srgbClr val="00009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228600" y="6019800"/>
            <a:ext cx="8763000" cy="0"/>
          </a:xfrm>
          <a:prstGeom prst="line">
            <a:avLst/>
          </a:prstGeom>
          <a:ln w="57150" cap="flat" cmpd="sng" algn="ctr">
            <a:solidFill>
              <a:srgbClr val="00009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7B14E791-165F-344E-BF0E-59CD826800BF}"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228600" y="1143000"/>
            <a:ext cx="4495800" cy="52133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7B14E791-165F-344E-BF0E-59CD826800BF}" type="slidenum">
              <a:rPr lang="en-US" smtClean="0"/>
              <a:pPr/>
              <a:t>‹#›</a:t>
            </a:fld>
            <a:endParaRPr lang="en-US" dirty="0"/>
          </a:p>
        </p:txBody>
      </p:sp>
    </p:spTree>
    <p:extLst>
      <p:ext uri="{BB962C8B-B14F-4D97-AF65-F5344CB8AC3E}">
        <p14:creationId xmlns:p14="http://schemas.microsoft.com/office/powerpoint/2010/main" val="38166115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1362075"/>
          </a:xfrm>
        </p:spPr>
        <p:txBody>
          <a:bodyPr anchor="t"/>
          <a:lstStyle>
            <a:lvl1pPr algn="l">
              <a:defRPr sz="4000" b="1" cap="none"/>
            </a:lvl1pPr>
          </a:lstStyle>
          <a:p>
            <a:r>
              <a:rPr lang="en-US" dirty="0"/>
              <a:t>Click to edit Master title style</a:t>
            </a:r>
          </a:p>
        </p:txBody>
      </p:sp>
      <p:sp>
        <p:nvSpPr>
          <p:cNvPr id="3" name="Text Placeholder 2"/>
          <p:cNvSpPr>
            <a:spLocks noGrp="1"/>
          </p:cNvSpPr>
          <p:nvPr>
            <p:ph type="body" idx="1"/>
          </p:nvPr>
        </p:nvSpPr>
        <p:spPr>
          <a:xfrm>
            <a:off x="722313" y="4114800"/>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Slide Number Placeholder 5"/>
          <p:cNvSpPr>
            <a:spLocks noGrp="1"/>
          </p:cNvSpPr>
          <p:nvPr>
            <p:ph type="sldNum" sz="quarter" idx="12"/>
          </p:nvPr>
        </p:nvSpPr>
        <p:spPr/>
        <p:txBody>
          <a:bodyPr/>
          <a:lstStyle/>
          <a:p>
            <a:fld id="{7B14E791-165F-344E-BF0E-59CD826800BF}"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143000"/>
            <a:ext cx="4267200" cy="52133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143000"/>
            <a:ext cx="4343400" cy="52133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p:txBody>
          <a:bodyPr/>
          <a:lstStyle/>
          <a:p>
            <a:fld id="{7B14E791-165F-344E-BF0E-59CD826800BF}"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7B14E791-165F-344E-BF0E-59CD826800BF}"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B14E791-165F-344E-BF0E-59CD826800BF}"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7B14E791-165F-344E-BF0E-59CD826800BF}"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7543800" cy="1295400"/>
          </a:xfrm>
        </p:spPr>
        <p:txBody>
          <a:bodyPr/>
          <a:lstStyle/>
          <a:p>
            <a:r>
              <a:rPr lang="en-US"/>
              <a:t>Click to edit Master title style</a:t>
            </a:r>
          </a:p>
        </p:txBody>
      </p:sp>
      <p:sp>
        <p:nvSpPr>
          <p:cNvPr id="3" name="Text Placeholder 2"/>
          <p:cNvSpPr>
            <a:spLocks noGrp="1"/>
          </p:cNvSpPr>
          <p:nvPr>
            <p:ph type="body" sz="half" idx="1"/>
          </p:nvPr>
        </p:nvSpPr>
        <p:spPr>
          <a:xfrm>
            <a:off x="457200" y="1719263"/>
            <a:ext cx="4038600" cy="4411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719263"/>
            <a:ext cx="4038600" cy="4411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248400"/>
            <a:ext cx="2133600" cy="457200"/>
          </a:xfrm>
          <a:prstGeom prst="rect">
            <a:avLst/>
          </a:prstGeom>
        </p:spPr>
        <p:txBody>
          <a:bodyPr/>
          <a:lstStyle>
            <a:lvl1pPr>
              <a:defRPr/>
            </a:lvl1pPr>
          </a:lstStyle>
          <a:p>
            <a:endParaRPr lang="en-US" altLang="en-US"/>
          </a:p>
        </p:txBody>
      </p:sp>
      <p:sp>
        <p:nvSpPr>
          <p:cNvPr id="6" name="Footer Placeholder 5"/>
          <p:cNvSpPr>
            <a:spLocks noGrp="1"/>
          </p:cNvSpPr>
          <p:nvPr>
            <p:ph type="ftr" sz="quarter" idx="11"/>
          </p:nvPr>
        </p:nvSpPr>
        <p:spPr>
          <a:xfrm>
            <a:off x="3124200" y="6248400"/>
            <a:ext cx="2895600" cy="457200"/>
          </a:xfrm>
          <a:prstGeom prst="rect">
            <a:avLst/>
          </a:prstGeom>
        </p:spPr>
        <p:txBody>
          <a:bodyPr/>
          <a:lstStyle>
            <a:lvl1pPr>
              <a:defRPr/>
            </a:lvl1pPr>
          </a:lstStyle>
          <a:p>
            <a:endParaRPr lang="en-US" altLang="en-US"/>
          </a:p>
        </p:txBody>
      </p:sp>
      <p:sp>
        <p:nvSpPr>
          <p:cNvPr id="7" name="Slide Number Placeholder 6"/>
          <p:cNvSpPr>
            <a:spLocks noGrp="1"/>
          </p:cNvSpPr>
          <p:nvPr>
            <p:ph type="sldNum" sz="quarter" idx="12"/>
          </p:nvPr>
        </p:nvSpPr>
        <p:spPr>
          <a:xfrm>
            <a:off x="6553200" y="6248400"/>
            <a:ext cx="2133600" cy="457200"/>
          </a:xfrm>
        </p:spPr>
        <p:txBody>
          <a:bodyPr/>
          <a:lstStyle>
            <a:lvl1pPr>
              <a:defRPr/>
            </a:lvl1pPr>
          </a:lstStyle>
          <a:p>
            <a:fld id="{324EC464-0052-4FCA-B330-A64DDC2734A2}" type="slidenum">
              <a:rPr lang="en-US" altLang="en-US"/>
              <a:pPr/>
              <a:t>‹#›</a:t>
            </a:fld>
            <a:endParaRPr lang="en-US" altLang="en-US"/>
          </a:p>
        </p:txBody>
      </p:sp>
    </p:spTree>
    <p:extLst>
      <p:ext uri="{BB962C8B-B14F-4D97-AF65-F5344CB8AC3E}">
        <p14:creationId xmlns:p14="http://schemas.microsoft.com/office/powerpoint/2010/main" val="10607797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8600" y="152400"/>
            <a:ext cx="8763000" cy="71596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228600" y="1143000"/>
            <a:ext cx="8763000" cy="521335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rgbClr val="151F37"/>
                </a:solidFill>
              </a:defRPr>
            </a:lvl1pPr>
          </a:lstStyle>
          <a:p>
            <a:fld id="{7B14E791-165F-344E-BF0E-59CD826800BF}" type="slidenum">
              <a:rPr lang="en-US" smtClean="0"/>
              <a:pPr/>
              <a:t>‹#›</a:t>
            </a:fld>
            <a:endParaRPr lang="en-US" dirty="0"/>
          </a:p>
        </p:txBody>
      </p:sp>
      <p:cxnSp>
        <p:nvCxnSpPr>
          <p:cNvPr id="8" name="Straight Connector 7"/>
          <p:cNvCxnSpPr/>
          <p:nvPr userDrawn="1"/>
        </p:nvCxnSpPr>
        <p:spPr>
          <a:xfrm>
            <a:off x="228600" y="992188"/>
            <a:ext cx="8763000" cy="0"/>
          </a:xfrm>
          <a:prstGeom prst="line">
            <a:avLst/>
          </a:prstGeom>
          <a:ln w="57150" cap="flat" cmpd="sng" algn="ctr">
            <a:solidFill>
              <a:srgbClr val="00009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9" name="Slide Number Placeholder 6"/>
          <p:cNvSpPr txBox="1">
            <a:spLocks/>
          </p:cNvSpPr>
          <p:nvPr userDrawn="1"/>
        </p:nvSpPr>
        <p:spPr>
          <a:xfrm>
            <a:off x="3429000" y="6356350"/>
            <a:ext cx="21336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9" r:id="rId3"/>
    <p:sldLayoutId id="2147483651" r:id="rId4"/>
    <p:sldLayoutId id="2147483652" r:id="rId5"/>
    <p:sldLayoutId id="2147483654" r:id="rId6"/>
    <p:sldLayoutId id="2147483655" r:id="rId7"/>
    <p:sldLayoutId id="2147483658" r:id="rId8"/>
    <p:sldLayoutId id="2147483660" r:id="rId9"/>
  </p:sldLayoutIdLst>
  <p:hf hdr="0" ftr="0" dt="0"/>
  <p:txStyles>
    <p:titleStyle>
      <a:lvl1pPr algn="ctr" defTabSz="457200" rtl="0" eaLnBrk="1" latinLnBrk="0" hangingPunct="1">
        <a:spcBef>
          <a:spcPct val="0"/>
        </a:spcBef>
        <a:buNone/>
        <a:defRPr sz="3600" b="1" kern="1200">
          <a:solidFill>
            <a:schemeClr val="tx1"/>
          </a:solidFill>
          <a:latin typeface="+mn-lt"/>
          <a:ea typeface="+mj-ea"/>
          <a:cs typeface="Arial Rounded MT Bold"/>
        </a:defRPr>
      </a:lvl1pPr>
    </p:titleStyle>
    <p:bodyStyle>
      <a:lvl1pPr marL="320040" indent="-320040" algn="l" defTabSz="457200" rtl="0" eaLnBrk="1" latinLnBrk="0" hangingPunct="1">
        <a:spcBef>
          <a:spcPts val="600"/>
        </a:spcBef>
        <a:buClr>
          <a:srgbClr val="151F37"/>
        </a:buClr>
        <a:buSzPct val="120000"/>
        <a:buFont typeface="Arial"/>
        <a:buChar char="•"/>
        <a:tabLst/>
        <a:defRPr sz="2600" b="0" kern="1200">
          <a:solidFill>
            <a:schemeClr val="tx1"/>
          </a:solidFill>
          <a:latin typeface="+mn-lt"/>
          <a:ea typeface="+mn-ea"/>
          <a:cs typeface="Arial Rounded MT Bold"/>
        </a:defRPr>
      </a:lvl1pPr>
      <a:lvl2pPr marL="571500" indent="-320040" algn="l" defTabSz="457200" rtl="0" eaLnBrk="1" latinLnBrk="0" hangingPunct="1">
        <a:spcBef>
          <a:spcPts val="300"/>
        </a:spcBef>
        <a:buClr>
          <a:srgbClr val="151F37"/>
        </a:buClr>
        <a:buFont typeface="Arial"/>
        <a:buChar char="–"/>
        <a:defRPr sz="2400" b="0" kern="1200">
          <a:solidFill>
            <a:srgbClr val="0000FF"/>
          </a:solidFill>
          <a:latin typeface="+mn-lt"/>
          <a:ea typeface="+mn-ea"/>
          <a:cs typeface="Arial Rounded MT Bold"/>
        </a:defRPr>
      </a:lvl2pPr>
      <a:lvl3pPr marL="801688" indent="-228600" algn="l" defTabSz="457200" rtl="0" eaLnBrk="1" latinLnBrk="0" hangingPunct="1">
        <a:spcBef>
          <a:spcPts val="300"/>
        </a:spcBef>
        <a:buClr>
          <a:srgbClr val="151F37"/>
        </a:buClr>
        <a:buFont typeface="Arial"/>
        <a:buChar char="•"/>
        <a:defRPr sz="2400" b="0" kern="1200">
          <a:solidFill>
            <a:srgbClr val="FF0000"/>
          </a:solidFill>
          <a:latin typeface="+mn-lt"/>
          <a:ea typeface="+mn-ea"/>
          <a:cs typeface="Arial Rounded MT Bold"/>
        </a:defRPr>
      </a:lvl3pPr>
      <a:lvl4pPr marL="1022350" indent="-228600" algn="l" defTabSz="457200" rtl="0" eaLnBrk="1" latinLnBrk="0" hangingPunct="1">
        <a:spcBef>
          <a:spcPts val="300"/>
        </a:spcBef>
        <a:buClr>
          <a:srgbClr val="151F37"/>
        </a:buClr>
        <a:buFont typeface="Arial"/>
        <a:buChar char="–"/>
        <a:defRPr sz="2000" b="0" kern="1200">
          <a:solidFill>
            <a:schemeClr val="tx1"/>
          </a:solidFill>
          <a:latin typeface="+mn-lt"/>
          <a:ea typeface="+mn-ea"/>
          <a:cs typeface="Arial Rounded MT Bold"/>
        </a:defRPr>
      </a:lvl4pPr>
      <a:lvl5pPr marL="1252538" indent="-228600" algn="l" defTabSz="339725" rtl="0" eaLnBrk="1" latinLnBrk="0" hangingPunct="1">
        <a:spcBef>
          <a:spcPts val="300"/>
        </a:spcBef>
        <a:buClr>
          <a:srgbClr val="151F37"/>
        </a:buClr>
        <a:buFont typeface="Arial"/>
        <a:buChar char="»"/>
        <a:defRPr sz="2000" b="0" kern="1200">
          <a:solidFill>
            <a:schemeClr val="tx1"/>
          </a:solidFill>
          <a:latin typeface="+mn-lt"/>
          <a:ea typeface="+mn-ea"/>
          <a:cs typeface="Arial Rounded MT Bold"/>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yyan7@uncc.edu" TargetMode="External"/><Relationship Id="rId2" Type="http://schemas.openxmlformats.org/officeDocument/2006/relationships/hyperlink" Target="https://passlab.github.io/ITSC3181/" TargetMode="External"/><Relationship Id="rId1" Type="http://schemas.openxmlformats.org/officeDocument/2006/relationships/slideLayout" Target="../slideLayouts/slideLayout1.xml"/><Relationship Id="rId4" Type="http://schemas.openxmlformats.org/officeDocument/2006/relationships/hyperlink" Target="https://passlab.github.io/yanyh/" TargetMode="External"/></Relationships>
</file>

<file path=ppt/slides/_rels/slide10.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2.png"/><Relationship Id="rId7"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hyperlink" Target="https://passlab.github.io/ITSC3181/exercises/sum/sum_full.c" TargetMode="External"/><Relationship Id="rId5" Type="http://schemas.openxmlformats.org/officeDocument/2006/relationships/hyperlink" Target="https://passlab.github.io/ITSC3181/exercises/sum/sum_full" TargetMode="External"/><Relationship Id="rId4" Type="http://schemas.openxmlformats.org/officeDocument/2006/relationships/hyperlink" Target="https://passlab.github.io/ITSC3181/exercises/sum"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ark.intel.com/content/www/us/en/ark/products/125040/intel-xeon-w-2133-processor-8-25m-cache-3-60-ghz.html"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190.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6.png"/><Relationship Id="rId4" Type="http://schemas.openxmlformats.org/officeDocument/2006/relationships/image" Target="../media/image24.wmf"/></Relationships>
</file>

<file path=ppt/slides/_rels/slide18.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oleObject" Target="../embeddings/oleObject7.bin"/><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6.wmf"/><Relationship Id="rId5" Type="http://schemas.openxmlformats.org/officeDocument/2006/relationships/oleObject" Target="../embeddings/oleObject8.bin"/><Relationship Id="rId4" Type="http://schemas.openxmlformats.org/officeDocument/2006/relationships/image" Target="../media/image25.wmf"/></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5.w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s://godbolt.org/"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www.brendangregg.com/perf.html" TargetMode="External"/><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passlab.github.io/CSCE212/resources/#papi" TargetMode="External"/><Relationship Id="rId2" Type="http://schemas.openxmlformats.org/officeDocument/2006/relationships/image" Target="../media/image31.png"/><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hyperlink" Target="https://passlab.github.io/ITSC3181/resources/papi_example.c"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png"/></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8.wmf"/></Relationships>
</file>

<file path=ppt/slides/_rels/slide2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emf"/><Relationship Id="rId5" Type="http://schemas.openxmlformats.org/officeDocument/2006/relationships/oleObject" Target="../embeddings/oleObject2.bin"/><Relationship Id="rId10" Type="http://schemas.openxmlformats.org/officeDocument/2006/relationships/image" Target="../media/image4.emf"/><Relationship Id="rId4" Type="http://schemas.openxmlformats.org/officeDocument/2006/relationships/image" Target="../media/image1.emf"/><Relationship Id="rId9" Type="http://schemas.openxmlformats.org/officeDocument/2006/relationships/oleObject" Target="../embeddings/oleObject4.bin"/></Relationships>
</file>

<file path=ppt/slides/_rels/slide30.xml.rels><?xml version="1.0" encoding="UTF-8" standalone="yes"?>
<Relationships xmlns="http://schemas.openxmlformats.org/package/2006/relationships"><Relationship Id="rId3" Type="http://schemas.openxmlformats.org/officeDocument/2006/relationships/image" Target="../media/image41.tiff"/><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5.tiff"/><Relationship Id="rId2" Type="http://schemas.openxmlformats.org/officeDocument/2006/relationships/image" Target="../media/image44.tif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46.wmf"/></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wmf"/></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8.emf"/></Relationships>
</file>

<file path=ppt/slides/_rels/slide7.xml.rels><?xml version="1.0" encoding="UTF-8" standalone="yes"?>
<Relationships xmlns="http://schemas.openxmlformats.org/package/2006/relationships"><Relationship Id="rId8" Type="http://schemas.openxmlformats.org/officeDocument/2006/relationships/hyperlink" Target="https://passlab.github.io/ITSC3181/exercises/sum/sum_full.c" TargetMode="External"/><Relationship Id="rId3" Type="http://schemas.openxmlformats.org/officeDocument/2006/relationships/image" Target="../media/image7.png"/><Relationship Id="rId7" Type="http://schemas.openxmlformats.org/officeDocument/2006/relationships/hyperlink" Target="https://passlab.github.io/ITSC3181/exercises/sum/sum_full"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hyperlink" Target="https://passlab.github.io/ITSC3181/exercises/sum" TargetMode="External"/><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8.emf"/><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304800" y="1219200"/>
            <a:ext cx="8686800" cy="2286000"/>
          </a:xfrm>
        </p:spPr>
        <p:txBody>
          <a:bodyPr>
            <a:noAutofit/>
          </a:bodyPr>
          <a:lstStyle/>
          <a:p>
            <a:r>
              <a:rPr lang="en-US" sz="3200" dirty="0"/>
              <a:t>Chapter 1: Computer Abstractions and Technology</a:t>
            </a:r>
            <a:br>
              <a:rPr lang="en-US" dirty="0"/>
            </a:br>
            <a:r>
              <a:rPr lang="en-US" sz="2400" dirty="0"/>
              <a:t>1.6 – 1.7: Performance and power</a:t>
            </a:r>
            <a:br>
              <a:rPr lang="en-US" sz="2400" dirty="0"/>
            </a:br>
            <a:br>
              <a:rPr lang="en-US" dirty="0"/>
            </a:br>
            <a:r>
              <a:rPr lang="en-US" sz="2400" dirty="0"/>
              <a:t>ITSC 3181 Introduction to Computer Architecture</a:t>
            </a:r>
            <a:br>
              <a:rPr lang="en-US" sz="2400" dirty="0"/>
            </a:br>
            <a:r>
              <a:rPr lang="en-US" sz="2400" dirty="0">
                <a:hlinkClick r:id="rId2"/>
              </a:rPr>
              <a:t>https://passlab.github.io/ITSC3181/</a:t>
            </a:r>
            <a:endParaRPr lang="en-US" sz="2400" b="1" dirty="0"/>
          </a:p>
        </p:txBody>
      </p:sp>
      <p:sp>
        <p:nvSpPr>
          <p:cNvPr id="7" name="Subtitle 5">
            <a:extLst>
              <a:ext uri="{FF2B5EF4-FFF2-40B4-BE49-F238E27FC236}">
                <a16:creationId xmlns:a16="http://schemas.microsoft.com/office/drawing/2014/main" id="{AF845DC1-2874-0F4A-A59E-5D3C24CDB1D5}"/>
              </a:ext>
            </a:extLst>
          </p:cNvPr>
          <p:cNvSpPr>
            <a:spLocks noGrp="1"/>
          </p:cNvSpPr>
          <p:nvPr>
            <p:ph type="subTitle" idx="1"/>
          </p:nvPr>
        </p:nvSpPr>
        <p:spPr>
          <a:xfrm>
            <a:off x="1447800" y="4191000"/>
            <a:ext cx="6400800" cy="1752600"/>
          </a:xfrm>
        </p:spPr>
        <p:txBody>
          <a:bodyPr>
            <a:normAutofit lnSpcReduction="10000"/>
          </a:bodyPr>
          <a:lstStyle/>
          <a:p>
            <a:r>
              <a:rPr lang="en-US" dirty="0"/>
              <a:t>Department of Computer Science</a:t>
            </a:r>
          </a:p>
          <a:p>
            <a:r>
              <a:rPr lang="en-US" dirty="0" err="1"/>
              <a:t>Yonghong</a:t>
            </a:r>
            <a:r>
              <a:rPr lang="en-US" dirty="0"/>
              <a:t> Yan</a:t>
            </a:r>
          </a:p>
          <a:p>
            <a:r>
              <a:rPr lang="en-US" dirty="0">
                <a:hlinkClick r:id="rId3"/>
              </a:rPr>
              <a:t>yyan7@uncc.edu</a:t>
            </a:r>
            <a:endParaRPr lang="en-US" dirty="0"/>
          </a:p>
          <a:p>
            <a:r>
              <a:rPr lang="en-US" dirty="0">
                <a:hlinkClick r:id="rId4"/>
              </a:rPr>
              <a:t>https://passlab.github.io/yanyh/</a:t>
            </a:r>
            <a:endParaRPr lang="en-US" dirty="0"/>
          </a:p>
        </p:txBody>
      </p:sp>
      <p:sp>
        <p:nvSpPr>
          <p:cNvPr id="2" name="TextBox 1">
            <a:extLst>
              <a:ext uri="{FF2B5EF4-FFF2-40B4-BE49-F238E27FC236}">
                <a16:creationId xmlns:a16="http://schemas.microsoft.com/office/drawing/2014/main" id="{FE2FB671-52B5-AB46-ABE1-EA35DDD8AF4A}"/>
              </a:ext>
            </a:extLst>
          </p:cNvPr>
          <p:cNvSpPr txBox="1"/>
          <p:nvPr/>
        </p:nvSpPr>
        <p:spPr>
          <a:xfrm>
            <a:off x="-1356189" y="3051425"/>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6786409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2"/>
          <p:cNvSpPr>
            <a:spLocks noGrp="1" noChangeArrowheads="1"/>
          </p:cNvSpPr>
          <p:nvPr>
            <p:ph type="title"/>
          </p:nvPr>
        </p:nvSpPr>
        <p:spPr/>
        <p:txBody>
          <a:bodyPr>
            <a:normAutofit fontScale="90000"/>
          </a:bodyPr>
          <a:lstStyle/>
          <a:p>
            <a:pPr eaLnBrk="1" hangingPunct="1"/>
            <a:r>
              <a:rPr lang="en-US" dirty="0">
                <a:latin typeface="+mj-lt"/>
              </a:rPr>
              <a:t>Measuring Execution Time of Specific Operations 3/3</a:t>
            </a:r>
            <a:endParaRPr lang="en-AU" dirty="0">
              <a:latin typeface="+mj-lt"/>
            </a:endParaRPr>
          </a:p>
        </p:txBody>
      </p:sp>
      <p:sp>
        <p:nvSpPr>
          <p:cNvPr id="44036" name="Rectangle 3"/>
          <p:cNvSpPr>
            <a:spLocks noGrp="1" noChangeArrowheads="1"/>
          </p:cNvSpPr>
          <p:nvPr>
            <p:ph idx="1"/>
          </p:nvPr>
        </p:nvSpPr>
        <p:spPr/>
        <p:txBody>
          <a:bodyPr/>
          <a:lstStyle/>
          <a:p>
            <a:pPr eaLnBrk="1" hangingPunct="1">
              <a:lnSpc>
                <a:spcPct val="90000"/>
              </a:lnSpc>
            </a:pPr>
            <a:r>
              <a:rPr lang="en-US" dirty="0"/>
              <a:t>Elapsed time of the sum function: use timer</a:t>
            </a:r>
          </a:p>
          <a:p>
            <a:pPr lvl="1" eaLnBrk="1" hangingPunct="1">
              <a:lnSpc>
                <a:spcPct val="90000"/>
              </a:lnSpc>
            </a:pPr>
            <a:endParaRPr lang="en-US" dirty="0"/>
          </a:p>
          <a:p>
            <a:pPr lvl="1" eaLnBrk="1" hangingPunct="1">
              <a:lnSpc>
                <a:spcPct val="90000"/>
              </a:lnSpc>
            </a:pPr>
            <a:endParaRPr lang="en-US" dirty="0"/>
          </a:p>
          <a:p>
            <a:pPr eaLnBrk="1" hangingPunct="1">
              <a:lnSpc>
                <a:spcPct val="90000"/>
              </a:lnSpc>
            </a:pPr>
            <a:endParaRPr lang="en-US" dirty="0"/>
          </a:p>
          <a:p>
            <a:pPr eaLnBrk="1" hangingPunct="1">
              <a:lnSpc>
                <a:spcPct val="90000"/>
              </a:lnSpc>
            </a:pPr>
            <a:endParaRPr lang="en-US" dirty="0"/>
          </a:p>
          <a:p>
            <a:pPr eaLnBrk="1" hangingPunct="1">
              <a:lnSpc>
                <a:spcPct val="90000"/>
              </a:lnSpc>
            </a:pPr>
            <a:endParaRPr lang="en-US" dirty="0"/>
          </a:p>
        </p:txBody>
      </p:sp>
      <p:sp>
        <p:nvSpPr>
          <p:cNvPr id="2" name="Slide Number Placeholder 1"/>
          <p:cNvSpPr>
            <a:spLocks noGrp="1"/>
          </p:cNvSpPr>
          <p:nvPr>
            <p:ph type="sldNum" sz="quarter" idx="12"/>
          </p:nvPr>
        </p:nvSpPr>
        <p:spPr/>
        <p:txBody>
          <a:bodyPr/>
          <a:lstStyle/>
          <a:p>
            <a:fld id="{7B14E791-165F-344E-BF0E-59CD826800BF}" type="slidenum">
              <a:rPr lang="en-US" smtClean="0"/>
              <a:pPr/>
              <a:t>10</a:t>
            </a:fld>
            <a:endParaRPr lang="en-US" dirty="0"/>
          </a:p>
        </p:txBody>
      </p:sp>
      <p:pic>
        <p:nvPicPr>
          <p:cNvPr id="3" name="Picture 2"/>
          <p:cNvPicPr>
            <a:picLocks noChangeAspect="1"/>
          </p:cNvPicPr>
          <p:nvPr/>
        </p:nvPicPr>
        <p:blipFill>
          <a:blip r:embed="rId3"/>
          <a:stretch>
            <a:fillRect/>
          </a:stretch>
        </p:blipFill>
        <p:spPr>
          <a:xfrm>
            <a:off x="457200" y="1824033"/>
            <a:ext cx="5043162" cy="1127125"/>
          </a:xfrm>
          <a:prstGeom prst="rect">
            <a:avLst/>
          </a:prstGeom>
        </p:spPr>
      </p:pic>
      <p:sp>
        <p:nvSpPr>
          <p:cNvPr id="4" name="Rectangle 3">
            <a:extLst>
              <a:ext uri="{FF2B5EF4-FFF2-40B4-BE49-F238E27FC236}">
                <a16:creationId xmlns:a16="http://schemas.microsoft.com/office/drawing/2014/main" id="{42AC33A2-72C7-FB49-93C0-2E34468EC4E2}"/>
              </a:ext>
            </a:extLst>
          </p:cNvPr>
          <p:cNvSpPr/>
          <p:nvPr/>
        </p:nvSpPr>
        <p:spPr>
          <a:xfrm>
            <a:off x="381000" y="3087044"/>
            <a:ext cx="7467600" cy="369332"/>
          </a:xfrm>
          <a:prstGeom prst="rect">
            <a:avLst/>
          </a:prstGeom>
        </p:spPr>
        <p:txBody>
          <a:bodyPr wrap="square">
            <a:spAutoFit/>
          </a:bodyPr>
          <a:lstStyle/>
          <a:p>
            <a:r>
              <a:rPr lang="en-US" dirty="0">
                <a:hlinkClick r:id="rId4"/>
              </a:rPr>
              <a:t>https://passlab.github.io/ITSC3181/exercises/sum</a:t>
            </a:r>
            <a:r>
              <a:rPr lang="en-US" dirty="0"/>
              <a:t>/</a:t>
            </a:r>
            <a:r>
              <a:rPr lang="en-US" dirty="0" err="1">
                <a:hlinkClick r:id="rId5"/>
              </a:rPr>
              <a:t>sum_full</a:t>
            </a:r>
            <a:r>
              <a:rPr lang="en-US" dirty="0" err="1"/>
              <a:t>.</a:t>
            </a:r>
            <a:r>
              <a:rPr lang="en-US" dirty="0" err="1">
                <a:hlinkClick r:id="rId6"/>
              </a:rPr>
              <a:t>c</a:t>
            </a:r>
            <a:r>
              <a:rPr lang="en-US" dirty="0"/>
              <a:t> </a:t>
            </a:r>
          </a:p>
        </p:txBody>
      </p:sp>
      <p:pic>
        <p:nvPicPr>
          <p:cNvPr id="8" name="Picture 7">
            <a:extLst>
              <a:ext uri="{FF2B5EF4-FFF2-40B4-BE49-F238E27FC236}">
                <a16:creationId xmlns:a16="http://schemas.microsoft.com/office/drawing/2014/main" id="{A329D280-0346-2A40-ACB7-9BF7AB57567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295400" y="4042070"/>
            <a:ext cx="6172200" cy="2679405"/>
          </a:xfrm>
          <a:prstGeom prst="rect">
            <a:avLst/>
          </a:prstGeom>
        </p:spPr>
      </p:pic>
      <p:sp>
        <p:nvSpPr>
          <p:cNvPr id="9" name="Rounded Rectangle 8">
            <a:extLst>
              <a:ext uri="{FF2B5EF4-FFF2-40B4-BE49-F238E27FC236}">
                <a16:creationId xmlns:a16="http://schemas.microsoft.com/office/drawing/2014/main" id="{797C2182-A8F0-0A47-9868-1622DA7AF29C}"/>
              </a:ext>
            </a:extLst>
          </p:cNvPr>
          <p:cNvSpPr/>
          <p:nvPr/>
        </p:nvSpPr>
        <p:spPr>
          <a:xfrm>
            <a:off x="1219200" y="4905674"/>
            <a:ext cx="6400800" cy="961725"/>
          </a:xfrm>
          <a:prstGeom prst="roundRect">
            <a:avLst/>
          </a:prstGeom>
          <a:noFill/>
          <a:ln w="508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A061FE4E-2BE6-BC40-AD72-B512A21CC08A}"/>
              </a:ext>
            </a:extLst>
          </p:cNvPr>
          <p:cNvPicPr>
            <a:picLocks noChangeAspect="1"/>
          </p:cNvPicPr>
          <p:nvPr/>
        </p:nvPicPr>
        <p:blipFill>
          <a:blip r:embed="rId8"/>
          <a:stretch>
            <a:fillRect/>
          </a:stretch>
        </p:blipFill>
        <p:spPr>
          <a:xfrm>
            <a:off x="6700396" y="1143000"/>
            <a:ext cx="2339223" cy="2313376"/>
          </a:xfrm>
          <a:prstGeom prst="rect">
            <a:avLst/>
          </a:prstGeom>
        </p:spPr>
      </p:pic>
      <p:sp>
        <p:nvSpPr>
          <p:cNvPr id="11" name="Rectangle 10">
            <a:extLst>
              <a:ext uri="{FF2B5EF4-FFF2-40B4-BE49-F238E27FC236}">
                <a16:creationId xmlns:a16="http://schemas.microsoft.com/office/drawing/2014/main" id="{A95A7E57-44EC-8148-840F-ABADBF7CFFC5}"/>
              </a:ext>
            </a:extLst>
          </p:cNvPr>
          <p:cNvSpPr/>
          <p:nvPr/>
        </p:nvSpPr>
        <p:spPr>
          <a:xfrm>
            <a:off x="1873881" y="1731966"/>
            <a:ext cx="1859919" cy="523247"/>
          </a:xfrm>
          <a:prstGeom prst="rect">
            <a:avLst/>
          </a:prstGeom>
          <a:solidFill>
            <a:srgbClr val="FFFF00">
              <a:alpha val="43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DF640E7A-815F-5748-BECA-B4914E59C9EE}"/>
              </a:ext>
            </a:extLst>
          </p:cNvPr>
          <p:cNvSpPr/>
          <p:nvPr/>
        </p:nvSpPr>
        <p:spPr>
          <a:xfrm flipV="1">
            <a:off x="1879977" y="2438400"/>
            <a:ext cx="1859919" cy="398687"/>
          </a:xfrm>
          <a:prstGeom prst="rect">
            <a:avLst/>
          </a:prstGeom>
          <a:solidFill>
            <a:srgbClr val="FFFF00">
              <a:alpha val="43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524970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EC836-EAC3-E542-A5F5-228871D39BC1}"/>
              </a:ext>
            </a:extLst>
          </p:cNvPr>
          <p:cNvSpPr>
            <a:spLocks noGrp="1"/>
          </p:cNvSpPr>
          <p:nvPr>
            <p:ph type="title"/>
          </p:nvPr>
        </p:nvSpPr>
        <p:spPr/>
        <p:txBody>
          <a:bodyPr/>
          <a:lstStyle/>
          <a:p>
            <a:r>
              <a:rPr lang="en-US" dirty="0"/>
              <a:t>CPU Frequency and Clocking</a:t>
            </a:r>
          </a:p>
        </p:txBody>
      </p:sp>
      <p:sp>
        <p:nvSpPr>
          <p:cNvPr id="3" name="Content Placeholder 2">
            <a:extLst>
              <a:ext uri="{FF2B5EF4-FFF2-40B4-BE49-F238E27FC236}">
                <a16:creationId xmlns:a16="http://schemas.microsoft.com/office/drawing/2014/main" id="{637FE801-D942-5942-A112-EE99EC975742}"/>
              </a:ext>
            </a:extLst>
          </p:cNvPr>
          <p:cNvSpPr>
            <a:spLocks noGrp="1"/>
          </p:cNvSpPr>
          <p:nvPr>
            <p:ph idx="1"/>
          </p:nvPr>
        </p:nvSpPr>
        <p:spPr/>
        <p:txBody>
          <a:bodyPr/>
          <a:lstStyle/>
          <a:p>
            <a:r>
              <a:rPr lang="en-US" dirty="0"/>
              <a:t>CPU Frequency can be obtained by checking /proc/</a:t>
            </a:r>
            <a:r>
              <a:rPr lang="en-US" dirty="0" err="1"/>
              <a:t>cpuinfo</a:t>
            </a:r>
            <a:endParaRPr lang="en-US" dirty="0"/>
          </a:p>
          <a:p>
            <a:pPr lvl="1"/>
            <a:r>
              <a:rPr lang="en-US" dirty="0"/>
              <a:t>Intel Xeon ® W-2133 CPU @ 3.60 GHz</a:t>
            </a:r>
          </a:p>
          <a:p>
            <a:pPr lvl="1"/>
            <a:r>
              <a:rPr lang="en-US" dirty="0"/>
              <a:t>From Intel official website: </a:t>
            </a:r>
            <a:r>
              <a:rPr lang="en-US" dirty="0">
                <a:hlinkClick r:id="rId3"/>
              </a:rPr>
              <a:t>https://ark.intel.com/content/www/us/en/ark/products/125040/intel-xeon-w-2133-processor-8-25m-cache-3-60-ghz.html</a:t>
            </a:r>
            <a:endParaRPr lang="en-US" dirty="0"/>
          </a:p>
          <a:p>
            <a:endParaRPr lang="en-US" dirty="0"/>
          </a:p>
        </p:txBody>
      </p:sp>
      <p:sp>
        <p:nvSpPr>
          <p:cNvPr id="4" name="Slide Number Placeholder 3">
            <a:extLst>
              <a:ext uri="{FF2B5EF4-FFF2-40B4-BE49-F238E27FC236}">
                <a16:creationId xmlns:a16="http://schemas.microsoft.com/office/drawing/2014/main" id="{C99D9AA9-4EB2-794B-A879-F0DA79CEA124}"/>
              </a:ext>
            </a:extLst>
          </p:cNvPr>
          <p:cNvSpPr>
            <a:spLocks noGrp="1"/>
          </p:cNvSpPr>
          <p:nvPr>
            <p:ph type="sldNum" sz="quarter" idx="12"/>
          </p:nvPr>
        </p:nvSpPr>
        <p:spPr/>
        <p:txBody>
          <a:bodyPr/>
          <a:lstStyle/>
          <a:p>
            <a:fld id="{7B14E791-165F-344E-BF0E-59CD826800BF}" type="slidenum">
              <a:rPr lang="en-US" smtClean="0"/>
              <a:pPr/>
              <a:t>11</a:t>
            </a:fld>
            <a:endParaRPr lang="en-US" dirty="0"/>
          </a:p>
        </p:txBody>
      </p:sp>
      <p:pic>
        <p:nvPicPr>
          <p:cNvPr id="5" name="Picture 4">
            <a:extLst>
              <a:ext uri="{FF2B5EF4-FFF2-40B4-BE49-F238E27FC236}">
                <a16:creationId xmlns:a16="http://schemas.microsoft.com/office/drawing/2014/main" id="{BFC1E7AD-D898-A24B-911A-10CA312F76C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19200" y="3276600"/>
            <a:ext cx="7177491" cy="5758038"/>
          </a:xfrm>
          <a:prstGeom prst="rect">
            <a:avLst/>
          </a:prstGeom>
        </p:spPr>
      </p:pic>
      <p:sp>
        <p:nvSpPr>
          <p:cNvPr id="7" name="Oval 6">
            <a:extLst>
              <a:ext uri="{FF2B5EF4-FFF2-40B4-BE49-F238E27FC236}">
                <a16:creationId xmlns:a16="http://schemas.microsoft.com/office/drawing/2014/main" id="{00E34FA9-F914-5344-956B-F9A8CE7219E5}"/>
              </a:ext>
            </a:extLst>
          </p:cNvPr>
          <p:cNvSpPr/>
          <p:nvPr/>
        </p:nvSpPr>
        <p:spPr>
          <a:xfrm>
            <a:off x="624291" y="4572000"/>
            <a:ext cx="4297680" cy="914400"/>
          </a:xfrm>
          <a:prstGeom prst="ellipse">
            <a:avLst/>
          </a:prstGeom>
          <a:solidFill>
            <a:srgbClr val="FFFF00">
              <a:alpha val="27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5135386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Line 2"/>
          <p:cNvSpPr>
            <a:spLocks noChangeShapeType="1"/>
          </p:cNvSpPr>
          <p:nvPr/>
        </p:nvSpPr>
        <p:spPr bwMode="auto">
          <a:xfrm>
            <a:off x="2527300" y="2524435"/>
            <a:ext cx="1728787" cy="0"/>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5060" name="Line 3"/>
          <p:cNvSpPr>
            <a:spLocks noChangeShapeType="1"/>
          </p:cNvSpPr>
          <p:nvPr/>
        </p:nvSpPr>
        <p:spPr bwMode="auto">
          <a:xfrm>
            <a:off x="2527300" y="2595872"/>
            <a:ext cx="0" cy="1655763"/>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45061" name="Line 4"/>
          <p:cNvSpPr>
            <a:spLocks noChangeShapeType="1"/>
          </p:cNvSpPr>
          <p:nvPr/>
        </p:nvSpPr>
        <p:spPr bwMode="auto">
          <a:xfrm>
            <a:off x="4256087" y="2595872"/>
            <a:ext cx="0" cy="1655763"/>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45062" name="Line 5"/>
          <p:cNvSpPr>
            <a:spLocks noChangeShapeType="1"/>
          </p:cNvSpPr>
          <p:nvPr/>
        </p:nvSpPr>
        <p:spPr bwMode="auto">
          <a:xfrm>
            <a:off x="5983287" y="2595872"/>
            <a:ext cx="0" cy="1655763"/>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45063" name="Line 6"/>
          <p:cNvSpPr>
            <a:spLocks noChangeShapeType="1"/>
          </p:cNvSpPr>
          <p:nvPr/>
        </p:nvSpPr>
        <p:spPr bwMode="auto">
          <a:xfrm>
            <a:off x="7712075" y="2595872"/>
            <a:ext cx="0" cy="1655763"/>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45064" name="Rectangle 7"/>
          <p:cNvSpPr>
            <a:spLocks noGrp="1" noChangeArrowheads="1"/>
          </p:cNvSpPr>
          <p:nvPr>
            <p:ph type="title"/>
          </p:nvPr>
        </p:nvSpPr>
        <p:spPr/>
        <p:txBody>
          <a:bodyPr/>
          <a:lstStyle/>
          <a:p>
            <a:pPr eaLnBrk="1" hangingPunct="1"/>
            <a:r>
              <a:rPr lang="en-US" altLang="en-US"/>
              <a:t>CPU Clocking</a:t>
            </a:r>
            <a:endParaRPr lang="en-AU" altLang="en-US"/>
          </a:p>
        </p:txBody>
      </p:sp>
      <p:sp>
        <p:nvSpPr>
          <p:cNvPr id="45065" name="Rectangle 8"/>
          <p:cNvSpPr>
            <a:spLocks noGrp="1" noChangeArrowheads="1"/>
          </p:cNvSpPr>
          <p:nvPr>
            <p:ph idx="1"/>
          </p:nvPr>
        </p:nvSpPr>
        <p:spPr/>
        <p:txBody>
          <a:bodyPr/>
          <a:lstStyle/>
          <a:p>
            <a:pPr eaLnBrk="1" hangingPunct="1"/>
            <a:r>
              <a:rPr lang="en-US" altLang="en-US" sz="2800" dirty="0"/>
              <a:t>Operation of digital hardware governed by a constant-rate clock, alternating high-low voltage (0 and 1 binary state)</a:t>
            </a:r>
            <a:endParaRPr lang="en-AU" altLang="en-US" sz="2800" dirty="0"/>
          </a:p>
        </p:txBody>
      </p:sp>
      <p:sp>
        <p:nvSpPr>
          <p:cNvPr id="2" name="Slide Number Placeholder 1"/>
          <p:cNvSpPr>
            <a:spLocks noGrp="1"/>
          </p:cNvSpPr>
          <p:nvPr>
            <p:ph type="sldNum" sz="quarter" idx="12"/>
          </p:nvPr>
        </p:nvSpPr>
        <p:spPr/>
        <p:txBody>
          <a:bodyPr/>
          <a:lstStyle/>
          <a:p>
            <a:fld id="{7B14E791-165F-344E-BF0E-59CD826800BF}" type="slidenum">
              <a:rPr lang="en-US" smtClean="0"/>
              <a:pPr/>
              <a:t>12</a:t>
            </a:fld>
            <a:endParaRPr lang="en-US" dirty="0"/>
          </a:p>
        </p:txBody>
      </p:sp>
      <p:sp>
        <p:nvSpPr>
          <p:cNvPr id="45066" name="Line 10"/>
          <p:cNvSpPr>
            <a:spLocks noChangeShapeType="1"/>
          </p:cNvSpPr>
          <p:nvPr/>
        </p:nvSpPr>
        <p:spPr bwMode="auto">
          <a:xfrm>
            <a:off x="2527300" y="2740335"/>
            <a:ext cx="8636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067" name="Line 11"/>
          <p:cNvSpPr>
            <a:spLocks noChangeShapeType="1"/>
          </p:cNvSpPr>
          <p:nvPr/>
        </p:nvSpPr>
        <p:spPr bwMode="auto">
          <a:xfrm>
            <a:off x="2527300" y="2740335"/>
            <a:ext cx="0" cy="28733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068" name="Line 12"/>
          <p:cNvSpPr>
            <a:spLocks noChangeShapeType="1"/>
          </p:cNvSpPr>
          <p:nvPr/>
        </p:nvSpPr>
        <p:spPr bwMode="auto">
          <a:xfrm>
            <a:off x="3390900" y="2740335"/>
            <a:ext cx="0" cy="28733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069" name="Line 13"/>
          <p:cNvSpPr>
            <a:spLocks noChangeShapeType="1"/>
          </p:cNvSpPr>
          <p:nvPr/>
        </p:nvSpPr>
        <p:spPr bwMode="auto">
          <a:xfrm>
            <a:off x="3390900" y="3027672"/>
            <a:ext cx="8636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070" name="Line 14"/>
          <p:cNvSpPr>
            <a:spLocks noChangeShapeType="1"/>
          </p:cNvSpPr>
          <p:nvPr/>
        </p:nvSpPr>
        <p:spPr bwMode="auto">
          <a:xfrm>
            <a:off x="2239962" y="3027672"/>
            <a:ext cx="28733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071" name="Line 15"/>
          <p:cNvSpPr>
            <a:spLocks noChangeShapeType="1"/>
          </p:cNvSpPr>
          <p:nvPr/>
        </p:nvSpPr>
        <p:spPr bwMode="auto">
          <a:xfrm>
            <a:off x="4256087" y="2740335"/>
            <a:ext cx="8636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072" name="Line 16"/>
          <p:cNvSpPr>
            <a:spLocks noChangeShapeType="1"/>
          </p:cNvSpPr>
          <p:nvPr/>
        </p:nvSpPr>
        <p:spPr bwMode="auto">
          <a:xfrm>
            <a:off x="4256087" y="2740335"/>
            <a:ext cx="0" cy="28733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073" name="Line 17"/>
          <p:cNvSpPr>
            <a:spLocks noChangeShapeType="1"/>
          </p:cNvSpPr>
          <p:nvPr/>
        </p:nvSpPr>
        <p:spPr bwMode="auto">
          <a:xfrm>
            <a:off x="5119687" y="2740335"/>
            <a:ext cx="0" cy="28733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074" name="Line 18"/>
          <p:cNvSpPr>
            <a:spLocks noChangeShapeType="1"/>
          </p:cNvSpPr>
          <p:nvPr/>
        </p:nvSpPr>
        <p:spPr bwMode="auto">
          <a:xfrm>
            <a:off x="5119687" y="3027672"/>
            <a:ext cx="8636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075" name="Line 19"/>
          <p:cNvSpPr>
            <a:spLocks noChangeShapeType="1"/>
          </p:cNvSpPr>
          <p:nvPr/>
        </p:nvSpPr>
        <p:spPr bwMode="auto">
          <a:xfrm>
            <a:off x="5983287" y="2740335"/>
            <a:ext cx="8636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076" name="Line 20"/>
          <p:cNvSpPr>
            <a:spLocks noChangeShapeType="1"/>
          </p:cNvSpPr>
          <p:nvPr/>
        </p:nvSpPr>
        <p:spPr bwMode="auto">
          <a:xfrm>
            <a:off x="5983287" y="2740335"/>
            <a:ext cx="0" cy="28733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077" name="Line 21"/>
          <p:cNvSpPr>
            <a:spLocks noChangeShapeType="1"/>
          </p:cNvSpPr>
          <p:nvPr/>
        </p:nvSpPr>
        <p:spPr bwMode="auto">
          <a:xfrm>
            <a:off x="6846887" y="2740335"/>
            <a:ext cx="0" cy="28733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078" name="Line 22"/>
          <p:cNvSpPr>
            <a:spLocks noChangeShapeType="1"/>
          </p:cNvSpPr>
          <p:nvPr/>
        </p:nvSpPr>
        <p:spPr bwMode="auto">
          <a:xfrm>
            <a:off x="6846887" y="3027672"/>
            <a:ext cx="8636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079" name="Line 23"/>
          <p:cNvSpPr>
            <a:spLocks noChangeShapeType="1"/>
          </p:cNvSpPr>
          <p:nvPr/>
        </p:nvSpPr>
        <p:spPr bwMode="auto">
          <a:xfrm>
            <a:off x="7712075" y="2740335"/>
            <a:ext cx="0" cy="28733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080" name="Line 24"/>
          <p:cNvSpPr>
            <a:spLocks noChangeShapeType="1"/>
          </p:cNvSpPr>
          <p:nvPr/>
        </p:nvSpPr>
        <p:spPr bwMode="auto">
          <a:xfrm>
            <a:off x="7712075" y="2740335"/>
            <a:ext cx="287337"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081" name="Freeform 25"/>
          <p:cNvSpPr>
            <a:spLocks/>
          </p:cNvSpPr>
          <p:nvPr/>
        </p:nvSpPr>
        <p:spPr bwMode="auto">
          <a:xfrm>
            <a:off x="4111625" y="3819835"/>
            <a:ext cx="288925" cy="287337"/>
          </a:xfrm>
          <a:custGeom>
            <a:avLst/>
            <a:gdLst>
              <a:gd name="T0" fmla="*/ 0 w 182"/>
              <a:gd name="T1" fmla="*/ 229333048 h 181"/>
              <a:gd name="T2" fmla="*/ 115927198 w 182"/>
              <a:gd name="T3" fmla="*/ 0 h 181"/>
              <a:gd name="T4" fmla="*/ 342741234 w 182"/>
              <a:gd name="T5" fmla="*/ 0 h 181"/>
              <a:gd name="T6" fmla="*/ 458668482 w 182"/>
              <a:gd name="T7" fmla="*/ 229333048 h 181"/>
              <a:gd name="T8" fmla="*/ 342741234 w 182"/>
              <a:gd name="T9" fmla="*/ 456146738 h 181"/>
              <a:gd name="T10" fmla="*/ 115927198 w 182"/>
              <a:gd name="T11" fmla="*/ 456146738 h 181"/>
              <a:gd name="T12" fmla="*/ 0 w 182"/>
              <a:gd name="T13" fmla="*/ 229333048 h 181"/>
              <a:gd name="T14" fmla="*/ 0 60000 65536"/>
              <a:gd name="T15" fmla="*/ 0 60000 65536"/>
              <a:gd name="T16" fmla="*/ 0 60000 65536"/>
              <a:gd name="T17" fmla="*/ 0 60000 65536"/>
              <a:gd name="T18" fmla="*/ 0 60000 65536"/>
              <a:gd name="T19" fmla="*/ 0 60000 65536"/>
              <a:gd name="T20" fmla="*/ 0 60000 65536"/>
              <a:gd name="T21" fmla="*/ 0 w 182"/>
              <a:gd name="T22" fmla="*/ 0 h 181"/>
              <a:gd name="T23" fmla="*/ 182 w 182"/>
              <a:gd name="T24" fmla="*/ 181 h 1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2" h="181">
                <a:moveTo>
                  <a:pt x="0" y="91"/>
                </a:moveTo>
                <a:lnTo>
                  <a:pt x="46" y="0"/>
                </a:lnTo>
                <a:lnTo>
                  <a:pt x="136" y="0"/>
                </a:lnTo>
                <a:lnTo>
                  <a:pt x="182" y="91"/>
                </a:lnTo>
                <a:lnTo>
                  <a:pt x="136" y="181"/>
                </a:lnTo>
                <a:lnTo>
                  <a:pt x="46" y="181"/>
                </a:lnTo>
                <a:lnTo>
                  <a:pt x="0" y="91"/>
                </a:lnTo>
                <a:close/>
              </a:path>
            </a:pathLst>
          </a:custGeom>
          <a:solidFill>
            <a:schemeClr val="accent1"/>
          </a:solidFill>
          <a:ln w="9525">
            <a:solidFill>
              <a:schemeClr val="tx1"/>
            </a:solidFill>
            <a:round/>
            <a:headEnd/>
            <a:tailEnd/>
          </a:ln>
        </p:spPr>
        <p:txBody>
          <a:bodyPr/>
          <a:lstStyle/>
          <a:p>
            <a:endParaRPr lang="en-US"/>
          </a:p>
        </p:txBody>
      </p:sp>
      <p:sp>
        <p:nvSpPr>
          <p:cNvPr id="45082" name="Freeform 26"/>
          <p:cNvSpPr>
            <a:spLocks/>
          </p:cNvSpPr>
          <p:nvPr/>
        </p:nvSpPr>
        <p:spPr bwMode="auto">
          <a:xfrm>
            <a:off x="5840412" y="3819835"/>
            <a:ext cx="288925" cy="287337"/>
          </a:xfrm>
          <a:custGeom>
            <a:avLst/>
            <a:gdLst>
              <a:gd name="T0" fmla="*/ 0 w 182"/>
              <a:gd name="T1" fmla="*/ 229333048 h 181"/>
              <a:gd name="T2" fmla="*/ 115927198 w 182"/>
              <a:gd name="T3" fmla="*/ 0 h 181"/>
              <a:gd name="T4" fmla="*/ 342741234 w 182"/>
              <a:gd name="T5" fmla="*/ 0 h 181"/>
              <a:gd name="T6" fmla="*/ 458668482 w 182"/>
              <a:gd name="T7" fmla="*/ 229333048 h 181"/>
              <a:gd name="T8" fmla="*/ 342741234 w 182"/>
              <a:gd name="T9" fmla="*/ 456146738 h 181"/>
              <a:gd name="T10" fmla="*/ 115927198 w 182"/>
              <a:gd name="T11" fmla="*/ 456146738 h 181"/>
              <a:gd name="T12" fmla="*/ 0 w 182"/>
              <a:gd name="T13" fmla="*/ 229333048 h 181"/>
              <a:gd name="T14" fmla="*/ 0 60000 65536"/>
              <a:gd name="T15" fmla="*/ 0 60000 65536"/>
              <a:gd name="T16" fmla="*/ 0 60000 65536"/>
              <a:gd name="T17" fmla="*/ 0 60000 65536"/>
              <a:gd name="T18" fmla="*/ 0 60000 65536"/>
              <a:gd name="T19" fmla="*/ 0 60000 65536"/>
              <a:gd name="T20" fmla="*/ 0 60000 65536"/>
              <a:gd name="T21" fmla="*/ 0 w 182"/>
              <a:gd name="T22" fmla="*/ 0 h 181"/>
              <a:gd name="T23" fmla="*/ 182 w 182"/>
              <a:gd name="T24" fmla="*/ 181 h 1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2" h="181">
                <a:moveTo>
                  <a:pt x="0" y="91"/>
                </a:moveTo>
                <a:lnTo>
                  <a:pt x="46" y="0"/>
                </a:lnTo>
                <a:lnTo>
                  <a:pt x="136" y="0"/>
                </a:lnTo>
                <a:lnTo>
                  <a:pt x="182" y="91"/>
                </a:lnTo>
                <a:lnTo>
                  <a:pt x="136" y="181"/>
                </a:lnTo>
                <a:lnTo>
                  <a:pt x="46" y="181"/>
                </a:lnTo>
                <a:lnTo>
                  <a:pt x="0" y="91"/>
                </a:lnTo>
                <a:close/>
              </a:path>
            </a:pathLst>
          </a:custGeom>
          <a:solidFill>
            <a:schemeClr val="accent1"/>
          </a:solidFill>
          <a:ln w="9525">
            <a:solidFill>
              <a:schemeClr val="tx1"/>
            </a:solidFill>
            <a:round/>
            <a:headEnd/>
            <a:tailEnd/>
          </a:ln>
        </p:spPr>
        <p:txBody>
          <a:bodyPr/>
          <a:lstStyle/>
          <a:p>
            <a:endParaRPr lang="en-US"/>
          </a:p>
        </p:txBody>
      </p:sp>
      <p:sp>
        <p:nvSpPr>
          <p:cNvPr id="45083" name="Freeform 27"/>
          <p:cNvSpPr>
            <a:spLocks/>
          </p:cNvSpPr>
          <p:nvPr/>
        </p:nvSpPr>
        <p:spPr bwMode="auto">
          <a:xfrm>
            <a:off x="7567612" y="3819835"/>
            <a:ext cx="288925" cy="287337"/>
          </a:xfrm>
          <a:custGeom>
            <a:avLst/>
            <a:gdLst>
              <a:gd name="T0" fmla="*/ 0 w 182"/>
              <a:gd name="T1" fmla="*/ 229333048 h 181"/>
              <a:gd name="T2" fmla="*/ 115927198 w 182"/>
              <a:gd name="T3" fmla="*/ 0 h 181"/>
              <a:gd name="T4" fmla="*/ 342741234 w 182"/>
              <a:gd name="T5" fmla="*/ 0 h 181"/>
              <a:gd name="T6" fmla="*/ 458668482 w 182"/>
              <a:gd name="T7" fmla="*/ 229333048 h 181"/>
              <a:gd name="T8" fmla="*/ 342741234 w 182"/>
              <a:gd name="T9" fmla="*/ 456146738 h 181"/>
              <a:gd name="T10" fmla="*/ 115927198 w 182"/>
              <a:gd name="T11" fmla="*/ 456146738 h 181"/>
              <a:gd name="T12" fmla="*/ 0 w 182"/>
              <a:gd name="T13" fmla="*/ 229333048 h 181"/>
              <a:gd name="T14" fmla="*/ 0 60000 65536"/>
              <a:gd name="T15" fmla="*/ 0 60000 65536"/>
              <a:gd name="T16" fmla="*/ 0 60000 65536"/>
              <a:gd name="T17" fmla="*/ 0 60000 65536"/>
              <a:gd name="T18" fmla="*/ 0 60000 65536"/>
              <a:gd name="T19" fmla="*/ 0 60000 65536"/>
              <a:gd name="T20" fmla="*/ 0 60000 65536"/>
              <a:gd name="T21" fmla="*/ 0 w 182"/>
              <a:gd name="T22" fmla="*/ 0 h 181"/>
              <a:gd name="T23" fmla="*/ 182 w 182"/>
              <a:gd name="T24" fmla="*/ 181 h 1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2" h="181">
                <a:moveTo>
                  <a:pt x="0" y="91"/>
                </a:moveTo>
                <a:lnTo>
                  <a:pt x="46" y="0"/>
                </a:lnTo>
                <a:lnTo>
                  <a:pt x="136" y="0"/>
                </a:lnTo>
                <a:lnTo>
                  <a:pt x="182" y="91"/>
                </a:lnTo>
                <a:lnTo>
                  <a:pt x="136" y="181"/>
                </a:lnTo>
                <a:lnTo>
                  <a:pt x="46" y="181"/>
                </a:lnTo>
                <a:lnTo>
                  <a:pt x="0" y="91"/>
                </a:lnTo>
                <a:close/>
              </a:path>
            </a:pathLst>
          </a:custGeom>
          <a:solidFill>
            <a:schemeClr val="accent1"/>
          </a:solidFill>
          <a:ln w="9525">
            <a:solidFill>
              <a:schemeClr val="tx1"/>
            </a:solidFill>
            <a:round/>
            <a:headEnd/>
            <a:tailEnd/>
          </a:ln>
        </p:spPr>
        <p:txBody>
          <a:bodyPr/>
          <a:lstStyle/>
          <a:p>
            <a:endParaRPr lang="en-US"/>
          </a:p>
        </p:txBody>
      </p:sp>
      <p:sp>
        <p:nvSpPr>
          <p:cNvPr id="45084" name="Line 28"/>
          <p:cNvSpPr>
            <a:spLocks noChangeShapeType="1"/>
          </p:cNvSpPr>
          <p:nvPr/>
        </p:nvSpPr>
        <p:spPr bwMode="auto">
          <a:xfrm>
            <a:off x="2239962" y="4251635"/>
            <a:ext cx="5903913"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5085" name="Line 29"/>
          <p:cNvSpPr>
            <a:spLocks noChangeShapeType="1"/>
          </p:cNvSpPr>
          <p:nvPr/>
        </p:nvSpPr>
        <p:spPr bwMode="auto">
          <a:xfrm flipV="1">
            <a:off x="2239962" y="2595872"/>
            <a:ext cx="0" cy="16557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086" name="Text Box 30"/>
          <p:cNvSpPr txBox="1">
            <a:spLocks noChangeArrowheads="1"/>
          </p:cNvSpPr>
          <p:nvPr/>
        </p:nvSpPr>
        <p:spPr bwMode="auto">
          <a:xfrm>
            <a:off x="584200" y="2745097"/>
            <a:ext cx="1447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ltLang="en-US" sz="1600" dirty="0"/>
              <a:t>Clock (cycles)</a:t>
            </a:r>
            <a:endParaRPr lang="en-AU" altLang="en-US" sz="1600" dirty="0"/>
          </a:p>
        </p:txBody>
      </p:sp>
      <p:sp>
        <p:nvSpPr>
          <p:cNvPr id="45087" name="Text Box 31"/>
          <p:cNvSpPr txBox="1">
            <a:spLocks noChangeArrowheads="1"/>
          </p:cNvSpPr>
          <p:nvPr/>
        </p:nvSpPr>
        <p:spPr bwMode="auto">
          <a:xfrm>
            <a:off x="584200" y="3176897"/>
            <a:ext cx="168592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ltLang="en-US" sz="1600" dirty="0"/>
              <a:t>Data transfer</a:t>
            </a:r>
            <a:br>
              <a:rPr lang="en-US" altLang="en-US" sz="1600" dirty="0"/>
            </a:br>
            <a:r>
              <a:rPr lang="en-US" altLang="en-US" sz="1600" dirty="0"/>
              <a:t>and computation</a:t>
            </a:r>
            <a:endParaRPr lang="en-AU" altLang="en-US" sz="1600" dirty="0"/>
          </a:p>
        </p:txBody>
      </p:sp>
      <p:sp>
        <p:nvSpPr>
          <p:cNvPr id="45088" name="Text Box 32"/>
          <p:cNvSpPr txBox="1">
            <a:spLocks noChangeArrowheads="1"/>
          </p:cNvSpPr>
          <p:nvPr/>
        </p:nvSpPr>
        <p:spPr bwMode="auto">
          <a:xfrm>
            <a:off x="584200" y="3824597"/>
            <a:ext cx="13366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ltLang="en-US" sz="1600"/>
              <a:t>Update state</a:t>
            </a:r>
            <a:endParaRPr lang="en-AU" altLang="en-US" sz="1600"/>
          </a:p>
        </p:txBody>
      </p:sp>
      <p:sp>
        <p:nvSpPr>
          <p:cNvPr id="45089" name="Rectangle 33"/>
          <p:cNvSpPr>
            <a:spLocks noChangeArrowheads="1"/>
          </p:cNvSpPr>
          <p:nvPr/>
        </p:nvSpPr>
        <p:spPr bwMode="auto">
          <a:xfrm>
            <a:off x="2816225" y="2451410"/>
            <a:ext cx="1150937" cy="1444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endParaRPr lang="en-US" altLang="en-US"/>
          </a:p>
        </p:txBody>
      </p:sp>
      <p:sp>
        <p:nvSpPr>
          <p:cNvPr id="45090" name="Text Box 34"/>
          <p:cNvSpPr txBox="1">
            <a:spLocks noChangeArrowheads="1"/>
          </p:cNvSpPr>
          <p:nvPr/>
        </p:nvSpPr>
        <p:spPr bwMode="auto">
          <a:xfrm>
            <a:off x="2743200" y="2311710"/>
            <a:ext cx="13112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z="1600" dirty="0"/>
              <a:t>Clock period</a:t>
            </a:r>
            <a:endParaRPr lang="en-AU" altLang="en-US" sz="1600" dirty="0"/>
          </a:p>
        </p:txBody>
      </p:sp>
      <p:sp>
        <p:nvSpPr>
          <p:cNvPr id="45091" name="Rectangle 35"/>
          <p:cNvSpPr>
            <a:spLocks noChangeArrowheads="1"/>
          </p:cNvSpPr>
          <p:nvPr/>
        </p:nvSpPr>
        <p:spPr bwMode="auto">
          <a:xfrm>
            <a:off x="584200" y="4390585"/>
            <a:ext cx="7772400" cy="194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20000"/>
              </a:spcBef>
              <a:buClr>
                <a:schemeClr val="folHlink"/>
              </a:buClr>
              <a:buSzPct val="60000"/>
              <a:buFont typeface="Wingdings" charset="2"/>
              <a:buChar char="n"/>
            </a:pPr>
            <a:r>
              <a:rPr lang="en-US" altLang="en-US" sz="2800" b="1" dirty="0"/>
              <a:t>Clock period: duration of a clock cycle</a:t>
            </a:r>
          </a:p>
          <a:p>
            <a:pPr lvl="1" eaLnBrk="1" hangingPunct="1">
              <a:spcBef>
                <a:spcPct val="20000"/>
              </a:spcBef>
              <a:buClr>
                <a:schemeClr val="hlink"/>
              </a:buClr>
              <a:buSzPct val="55000"/>
              <a:buFont typeface="Wingdings" charset="2"/>
              <a:buChar char="n"/>
            </a:pPr>
            <a:r>
              <a:rPr lang="en-US" altLang="en-US" sz="2400" dirty="0"/>
              <a:t>e.g., 250ps = 0.25ns = 250×10</a:t>
            </a:r>
            <a:r>
              <a:rPr lang="en-US" altLang="en-US" sz="2400" baseline="30000" dirty="0"/>
              <a:t>–12</a:t>
            </a:r>
            <a:r>
              <a:rPr lang="en-US" altLang="en-US" sz="2400" dirty="0"/>
              <a:t>s</a:t>
            </a:r>
          </a:p>
          <a:p>
            <a:pPr>
              <a:spcBef>
                <a:spcPct val="20000"/>
              </a:spcBef>
              <a:buClr>
                <a:schemeClr val="folHlink"/>
              </a:buClr>
              <a:buSzPct val="60000"/>
              <a:buFont typeface="Wingdings" charset="2"/>
              <a:buChar char="n"/>
            </a:pPr>
            <a:r>
              <a:rPr lang="en-US" altLang="en-US" sz="2800" b="1" dirty="0"/>
              <a:t>Clock frequency (rate): cycles per second</a:t>
            </a:r>
          </a:p>
          <a:p>
            <a:pPr lvl="1">
              <a:spcBef>
                <a:spcPct val="20000"/>
              </a:spcBef>
              <a:buClr>
                <a:schemeClr val="hlink"/>
              </a:buClr>
              <a:buSzPct val="55000"/>
              <a:buFont typeface="Wingdings" charset="2"/>
              <a:buChar char="n"/>
            </a:pPr>
            <a:r>
              <a:rPr lang="en-US" altLang="en-US" sz="2400" dirty="0"/>
              <a:t>e.g., 4.0GHz = 4000MHz = 4.0×10</a:t>
            </a:r>
            <a:r>
              <a:rPr lang="en-US" altLang="en-US" sz="2400" baseline="30000" dirty="0"/>
              <a:t>9</a:t>
            </a:r>
            <a:r>
              <a:rPr lang="en-US" altLang="en-US" sz="2400" dirty="0"/>
              <a:t>Hz</a:t>
            </a:r>
          </a:p>
          <a:p>
            <a:pPr>
              <a:spcBef>
                <a:spcPct val="20000"/>
              </a:spcBef>
              <a:buClr>
                <a:schemeClr val="hlink"/>
              </a:buClr>
              <a:buSzPct val="55000"/>
              <a:buFont typeface="Wingdings" charset="2"/>
              <a:buChar char="n"/>
            </a:pPr>
            <a:r>
              <a:rPr lang="en-US" altLang="en-US" sz="2800" b="1" dirty="0"/>
              <a:t>Clock period, or cycle time is 1/Frequency</a:t>
            </a:r>
          </a:p>
        </p:txBody>
      </p:sp>
      <p:sp>
        <p:nvSpPr>
          <p:cNvPr id="45092" name="Freeform 36"/>
          <p:cNvSpPr>
            <a:spLocks/>
          </p:cNvSpPr>
          <p:nvPr/>
        </p:nvSpPr>
        <p:spPr bwMode="auto">
          <a:xfrm>
            <a:off x="4256087" y="3315010"/>
            <a:ext cx="1727200" cy="287337"/>
          </a:xfrm>
          <a:custGeom>
            <a:avLst/>
            <a:gdLst>
              <a:gd name="T0" fmla="*/ 0 w 1088"/>
              <a:gd name="T1" fmla="*/ 226813691 h 181"/>
              <a:gd name="T2" fmla="*/ 113407824 w 1088"/>
              <a:gd name="T3" fmla="*/ 0 h 181"/>
              <a:gd name="T4" fmla="*/ 2147483647 w 1088"/>
              <a:gd name="T5" fmla="*/ 0 h 181"/>
              <a:gd name="T6" fmla="*/ 2147483647 w 1088"/>
              <a:gd name="T7" fmla="*/ 226813691 h 181"/>
              <a:gd name="T8" fmla="*/ 2147483647 w 1088"/>
              <a:gd name="T9" fmla="*/ 456146738 h 181"/>
              <a:gd name="T10" fmla="*/ 113407824 w 1088"/>
              <a:gd name="T11" fmla="*/ 456146738 h 181"/>
              <a:gd name="T12" fmla="*/ 0 w 1088"/>
              <a:gd name="T13" fmla="*/ 226813691 h 181"/>
              <a:gd name="T14" fmla="*/ 0 60000 65536"/>
              <a:gd name="T15" fmla="*/ 0 60000 65536"/>
              <a:gd name="T16" fmla="*/ 0 60000 65536"/>
              <a:gd name="T17" fmla="*/ 0 60000 65536"/>
              <a:gd name="T18" fmla="*/ 0 60000 65536"/>
              <a:gd name="T19" fmla="*/ 0 60000 65536"/>
              <a:gd name="T20" fmla="*/ 0 60000 65536"/>
              <a:gd name="T21" fmla="*/ 0 w 1088"/>
              <a:gd name="T22" fmla="*/ 0 h 181"/>
              <a:gd name="T23" fmla="*/ 1088 w 1088"/>
              <a:gd name="T24" fmla="*/ 181 h 1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88" h="181">
                <a:moveTo>
                  <a:pt x="0" y="90"/>
                </a:moveTo>
                <a:lnTo>
                  <a:pt x="45" y="0"/>
                </a:lnTo>
                <a:lnTo>
                  <a:pt x="1043" y="0"/>
                </a:lnTo>
                <a:lnTo>
                  <a:pt x="1088" y="90"/>
                </a:lnTo>
                <a:lnTo>
                  <a:pt x="1043" y="181"/>
                </a:lnTo>
                <a:lnTo>
                  <a:pt x="45" y="181"/>
                </a:lnTo>
                <a:lnTo>
                  <a:pt x="0" y="90"/>
                </a:lnTo>
                <a:close/>
              </a:path>
            </a:pathLst>
          </a:custGeom>
          <a:solidFill>
            <a:schemeClr val="accent1"/>
          </a:solidFill>
          <a:ln w="9525">
            <a:solidFill>
              <a:schemeClr val="tx1"/>
            </a:solidFill>
            <a:round/>
            <a:headEnd/>
            <a:tailEnd/>
          </a:ln>
        </p:spPr>
        <p:txBody>
          <a:bodyPr/>
          <a:lstStyle/>
          <a:p>
            <a:endParaRPr lang="en-US"/>
          </a:p>
        </p:txBody>
      </p:sp>
      <p:sp>
        <p:nvSpPr>
          <p:cNvPr id="45093" name="Freeform 37"/>
          <p:cNvSpPr>
            <a:spLocks/>
          </p:cNvSpPr>
          <p:nvPr/>
        </p:nvSpPr>
        <p:spPr bwMode="auto">
          <a:xfrm>
            <a:off x="2527300" y="3315010"/>
            <a:ext cx="1727200" cy="287337"/>
          </a:xfrm>
          <a:custGeom>
            <a:avLst/>
            <a:gdLst>
              <a:gd name="T0" fmla="*/ 0 w 1088"/>
              <a:gd name="T1" fmla="*/ 226813691 h 181"/>
              <a:gd name="T2" fmla="*/ 113407824 w 1088"/>
              <a:gd name="T3" fmla="*/ 0 h 181"/>
              <a:gd name="T4" fmla="*/ 2147483647 w 1088"/>
              <a:gd name="T5" fmla="*/ 0 h 181"/>
              <a:gd name="T6" fmla="*/ 2147483647 w 1088"/>
              <a:gd name="T7" fmla="*/ 226813691 h 181"/>
              <a:gd name="T8" fmla="*/ 2147483647 w 1088"/>
              <a:gd name="T9" fmla="*/ 456146738 h 181"/>
              <a:gd name="T10" fmla="*/ 113407824 w 1088"/>
              <a:gd name="T11" fmla="*/ 456146738 h 181"/>
              <a:gd name="T12" fmla="*/ 0 w 1088"/>
              <a:gd name="T13" fmla="*/ 226813691 h 181"/>
              <a:gd name="T14" fmla="*/ 0 60000 65536"/>
              <a:gd name="T15" fmla="*/ 0 60000 65536"/>
              <a:gd name="T16" fmla="*/ 0 60000 65536"/>
              <a:gd name="T17" fmla="*/ 0 60000 65536"/>
              <a:gd name="T18" fmla="*/ 0 60000 65536"/>
              <a:gd name="T19" fmla="*/ 0 60000 65536"/>
              <a:gd name="T20" fmla="*/ 0 60000 65536"/>
              <a:gd name="T21" fmla="*/ 0 w 1088"/>
              <a:gd name="T22" fmla="*/ 0 h 181"/>
              <a:gd name="T23" fmla="*/ 1088 w 1088"/>
              <a:gd name="T24" fmla="*/ 181 h 1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88" h="181">
                <a:moveTo>
                  <a:pt x="0" y="90"/>
                </a:moveTo>
                <a:lnTo>
                  <a:pt x="45" y="0"/>
                </a:lnTo>
                <a:lnTo>
                  <a:pt x="1043" y="0"/>
                </a:lnTo>
                <a:lnTo>
                  <a:pt x="1088" y="90"/>
                </a:lnTo>
                <a:lnTo>
                  <a:pt x="1043" y="181"/>
                </a:lnTo>
                <a:lnTo>
                  <a:pt x="45" y="181"/>
                </a:lnTo>
                <a:lnTo>
                  <a:pt x="0" y="90"/>
                </a:lnTo>
                <a:close/>
              </a:path>
            </a:pathLst>
          </a:custGeom>
          <a:solidFill>
            <a:schemeClr val="accent1"/>
          </a:solidFill>
          <a:ln w="9525">
            <a:solidFill>
              <a:schemeClr val="tx1"/>
            </a:solidFill>
            <a:round/>
            <a:headEnd/>
            <a:tailEnd/>
          </a:ln>
        </p:spPr>
        <p:txBody>
          <a:bodyPr/>
          <a:lstStyle/>
          <a:p>
            <a:endParaRPr lang="en-US"/>
          </a:p>
        </p:txBody>
      </p:sp>
      <p:sp>
        <p:nvSpPr>
          <p:cNvPr id="45094" name="Freeform 38"/>
          <p:cNvSpPr>
            <a:spLocks/>
          </p:cNvSpPr>
          <p:nvPr/>
        </p:nvSpPr>
        <p:spPr bwMode="auto">
          <a:xfrm>
            <a:off x="5983287" y="3315010"/>
            <a:ext cx="1727200" cy="287337"/>
          </a:xfrm>
          <a:custGeom>
            <a:avLst/>
            <a:gdLst>
              <a:gd name="T0" fmla="*/ 0 w 1088"/>
              <a:gd name="T1" fmla="*/ 226813691 h 181"/>
              <a:gd name="T2" fmla="*/ 113407824 w 1088"/>
              <a:gd name="T3" fmla="*/ 0 h 181"/>
              <a:gd name="T4" fmla="*/ 2147483647 w 1088"/>
              <a:gd name="T5" fmla="*/ 0 h 181"/>
              <a:gd name="T6" fmla="*/ 2147483647 w 1088"/>
              <a:gd name="T7" fmla="*/ 226813691 h 181"/>
              <a:gd name="T8" fmla="*/ 2147483647 w 1088"/>
              <a:gd name="T9" fmla="*/ 456146738 h 181"/>
              <a:gd name="T10" fmla="*/ 113407824 w 1088"/>
              <a:gd name="T11" fmla="*/ 456146738 h 181"/>
              <a:gd name="T12" fmla="*/ 0 w 1088"/>
              <a:gd name="T13" fmla="*/ 226813691 h 181"/>
              <a:gd name="T14" fmla="*/ 0 60000 65536"/>
              <a:gd name="T15" fmla="*/ 0 60000 65536"/>
              <a:gd name="T16" fmla="*/ 0 60000 65536"/>
              <a:gd name="T17" fmla="*/ 0 60000 65536"/>
              <a:gd name="T18" fmla="*/ 0 60000 65536"/>
              <a:gd name="T19" fmla="*/ 0 60000 65536"/>
              <a:gd name="T20" fmla="*/ 0 60000 65536"/>
              <a:gd name="T21" fmla="*/ 0 w 1088"/>
              <a:gd name="T22" fmla="*/ 0 h 181"/>
              <a:gd name="T23" fmla="*/ 1088 w 1088"/>
              <a:gd name="T24" fmla="*/ 181 h 1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88" h="181">
                <a:moveTo>
                  <a:pt x="0" y="90"/>
                </a:moveTo>
                <a:lnTo>
                  <a:pt x="45" y="0"/>
                </a:lnTo>
                <a:lnTo>
                  <a:pt x="1043" y="0"/>
                </a:lnTo>
                <a:lnTo>
                  <a:pt x="1088" y="90"/>
                </a:lnTo>
                <a:lnTo>
                  <a:pt x="1043" y="181"/>
                </a:lnTo>
                <a:lnTo>
                  <a:pt x="45" y="181"/>
                </a:lnTo>
                <a:lnTo>
                  <a:pt x="0" y="90"/>
                </a:lnTo>
                <a:close/>
              </a:path>
            </a:pathLst>
          </a:custGeom>
          <a:solidFill>
            <a:schemeClr val="accent1"/>
          </a:solidFill>
          <a:ln w="9525">
            <a:solidFill>
              <a:schemeClr val="tx1"/>
            </a:solidFill>
            <a:round/>
            <a:headEnd/>
            <a:tailEnd/>
          </a:ln>
        </p:spPr>
        <p:txBody>
          <a:bodyPr/>
          <a:lstStyle/>
          <a:p>
            <a:endParaRPr lang="en-US"/>
          </a:p>
        </p:txBody>
      </p:sp>
      <p:pic>
        <p:nvPicPr>
          <p:cNvPr id="3" name="Picture 2">
            <a:extLst>
              <a:ext uri="{FF2B5EF4-FFF2-40B4-BE49-F238E27FC236}">
                <a16:creationId xmlns:a16="http://schemas.microsoft.com/office/drawing/2014/main" id="{784D075E-37CA-93B9-BA91-95AD50F367FA}"/>
              </a:ext>
            </a:extLst>
          </p:cNvPr>
          <p:cNvPicPr>
            <a:picLocks noChangeAspect="1"/>
          </p:cNvPicPr>
          <p:nvPr/>
        </p:nvPicPr>
        <p:blipFill>
          <a:blip r:embed="rId3"/>
          <a:stretch>
            <a:fillRect/>
          </a:stretch>
        </p:blipFill>
        <p:spPr>
          <a:xfrm>
            <a:off x="7243954" y="0"/>
            <a:ext cx="1727201" cy="1773882"/>
          </a:xfrm>
          <a:prstGeom prst="rect">
            <a:avLst/>
          </a:prstGeom>
        </p:spPr>
      </p:pic>
    </p:spTree>
    <p:extLst>
      <p:ext uri="{BB962C8B-B14F-4D97-AF65-F5344CB8AC3E}">
        <p14:creationId xmlns:p14="http://schemas.microsoft.com/office/powerpoint/2010/main" val="2775230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About the Unit </a:t>
            </a:r>
          </a:p>
        </p:txBody>
      </p:sp>
      <p:sp>
        <p:nvSpPr>
          <p:cNvPr id="4" name="Slide Number Placeholder 3"/>
          <p:cNvSpPr>
            <a:spLocks noGrp="1"/>
          </p:cNvSpPr>
          <p:nvPr>
            <p:ph type="sldNum" sz="quarter" idx="12"/>
          </p:nvPr>
        </p:nvSpPr>
        <p:spPr/>
        <p:txBody>
          <a:bodyPr/>
          <a:lstStyle/>
          <a:p>
            <a:fld id="{7B14E791-165F-344E-BF0E-59CD826800BF}" type="slidenum">
              <a:rPr lang="en-US" smtClean="0"/>
              <a:pPr/>
              <a:t>13</a:t>
            </a:fld>
            <a:endParaRPr lang="en-US" dirty="0"/>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200" y="1447800"/>
            <a:ext cx="4321336" cy="2118772"/>
          </a:xfrm>
          <a:prstGeom prst="rect">
            <a:avLst/>
          </a:prstGeom>
        </p:spPr>
      </p:pic>
      <p:pic>
        <p:nvPicPr>
          <p:cNvPr id="7" name="Picture 6"/>
          <p:cNvPicPr>
            <a:picLocks noChangeAspect="1"/>
          </p:cNvPicPr>
          <p:nvPr/>
        </p:nvPicPr>
        <p:blipFill>
          <a:blip r:embed="rId4"/>
          <a:stretch>
            <a:fillRect/>
          </a:stretch>
        </p:blipFill>
        <p:spPr>
          <a:xfrm>
            <a:off x="0" y="4406900"/>
            <a:ext cx="4368800" cy="1739900"/>
          </a:xfrm>
          <a:prstGeom prst="rect">
            <a:avLst/>
          </a:prstGeom>
        </p:spPr>
      </p:pic>
      <p:pic>
        <p:nvPicPr>
          <p:cNvPr id="3" name="Picture 2">
            <a:extLst>
              <a:ext uri="{FF2B5EF4-FFF2-40B4-BE49-F238E27FC236}">
                <a16:creationId xmlns:a16="http://schemas.microsoft.com/office/drawing/2014/main" id="{8AD68DBD-84AD-2148-91DF-F173551CA2E8}"/>
              </a:ext>
            </a:extLst>
          </p:cNvPr>
          <p:cNvPicPr>
            <a:picLocks noChangeAspect="1"/>
          </p:cNvPicPr>
          <p:nvPr/>
        </p:nvPicPr>
        <p:blipFill>
          <a:blip r:embed="rId5"/>
          <a:stretch>
            <a:fillRect/>
          </a:stretch>
        </p:blipFill>
        <p:spPr>
          <a:xfrm>
            <a:off x="4397536" y="1082675"/>
            <a:ext cx="4508500" cy="5092700"/>
          </a:xfrm>
          <a:prstGeom prst="rect">
            <a:avLst/>
          </a:prstGeom>
        </p:spPr>
      </p:pic>
    </p:spTree>
    <p:extLst>
      <p:ext uri="{BB962C8B-B14F-4D97-AF65-F5344CB8AC3E}">
        <p14:creationId xmlns:p14="http://schemas.microsoft.com/office/powerpoint/2010/main" val="12936074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2"/>
          <p:cNvSpPr>
            <a:spLocks noGrp="1" noChangeArrowheads="1"/>
          </p:cNvSpPr>
          <p:nvPr>
            <p:ph type="title"/>
          </p:nvPr>
        </p:nvSpPr>
        <p:spPr/>
        <p:txBody>
          <a:bodyPr/>
          <a:lstStyle/>
          <a:p>
            <a:pPr eaLnBrk="1" hangingPunct="1"/>
            <a:r>
              <a:rPr lang="en-US" altLang="en-US"/>
              <a:t>CPU Time</a:t>
            </a:r>
            <a:endParaRPr lang="en-AU" altLang="en-US"/>
          </a:p>
        </p:txBody>
      </p:sp>
      <p:sp>
        <p:nvSpPr>
          <p:cNvPr id="4101" name="Rectangle 3"/>
          <p:cNvSpPr>
            <a:spLocks noGrp="1" noChangeArrowheads="1"/>
          </p:cNvSpPr>
          <p:nvPr>
            <p:ph idx="1"/>
          </p:nvPr>
        </p:nvSpPr>
        <p:spPr/>
        <p:txBody>
          <a:bodyPr/>
          <a:lstStyle/>
          <a:p>
            <a:pPr eaLnBrk="1" hangingPunct="1"/>
            <a:r>
              <a:rPr lang="en-US" altLang="en-US"/>
              <a:t>Performance improved by</a:t>
            </a:r>
          </a:p>
          <a:p>
            <a:pPr lvl="1" eaLnBrk="1" hangingPunct="1"/>
            <a:r>
              <a:rPr lang="en-US" altLang="en-US"/>
              <a:t>Reducing number of clock cycles</a:t>
            </a:r>
          </a:p>
          <a:p>
            <a:pPr lvl="1" eaLnBrk="1" hangingPunct="1"/>
            <a:r>
              <a:rPr lang="en-US" altLang="en-US"/>
              <a:t>Increasing clock rate</a:t>
            </a:r>
          </a:p>
          <a:p>
            <a:pPr lvl="1" eaLnBrk="1" hangingPunct="1"/>
            <a:r>
              <a:rPr lang="en-US" altLang="en-US"/>
              <a:t>Hardware designer must often trade off clock rate against cycle count</a:t>
            </a:r>
            <a:endParaRPr lang="en-AU" altLang="en-US"/>
          </a:p>
        </p:txBody>
      </p:sp>
      <p:sp>
        <p:nvSpPr>
          <p:cNvPr id="2" name="Slide Number Placeholder 1"/>
          <p:cNvSpPr>
            <a:spLocks noGrp="1"/>
          </p:cNvSpPr>
          <p:nvPr>
            <p:ph type="sldNum" sz="quarter" idx="12"/>
          </p:nvPr>
        </p:nvSpPr>
        <p:spPr/>
        <p:txBody>
          <a:bodyPr/>
          <a:lstStyle/>
          <a:p>
            <a:fld id="{7B14E791-165F-344E-BF0E-59CD826800BF}" type="slidenum">
              <a:rPr lang="en-US" smtClean="0"/>
              <a:pPr/>
              <a:t>14</a:t>
            </a:fld>
            <a:endParaRPr lang="en-US" dirty="0"/>
          </a:p>
        </p:txBody>
      </p:sp>
      <mc:AlternateContent xmlns:mc="http://schemas.openxmlformats.org/markup-compatibility/2006" xmlns:a14="http://schemas.microsoft.com/office/drawing/2010/main">
        <mc:Choice Requires="a14">
          <p:sp>
            <p:nvSpPr>
              <p:cNvPr id="4098" name="Object 4"/>
              <p:cNvSpPr txBox="1"/>
              <p:nvPr/>
            </p:nvSpPr>
            <p:spPr bwMode="auto">
              <a:xfrm>
                <a:off x="609600" y="3187700"/>
                <a:ext cx="7993063" cy="1612900"/>
              </a:xfrm>
              <a:prstGeom prst="rect">
                <a:avLst/>
              </a:prstGeom>
              <a:solidFill>
                <a:srgbClr val="FFFF00"/>
              </a:solidFill>
              <a:ln>
                <a:noFill/>
              </a:ln>
              <a:effectLst/>
            </p:spPr>
            <p:txBody>
              <a:bodyPr>
                <a:noAutofit/>
              </a:bodyPr>
              <a:lstStyle/>
              <a:p>
                <a:pPr/>
                <a14:m>
                  <m:oMathPara xmlns:m="http://schemas.openxmlformats.org/officeDocument/2006/math">
                    <m:oMathParaPr>
                      <m:jc m:val="centerGroup"/>
                    </m:oMathParaPr>
                    <m:oMath xmlns:m="http://schemas.openxmlformats.org/officeDocument/2006/math">
                      <m:r>
                        <m:rPr>
                          <m:sty m:val="p"/>
                        </m:rPr>
                        <a:rPr lang="en-US" sz="2400" i="1" smtClean="0">
                          <a:solidFill>
                            <a:srgbClr val="000000"/>
                          </a:solidFill>
                          <a:latin typeface="Cambria Math" panose="02040503050406030204" pitchFamily="18" charset="0"/>
                        </a:rPr>
                        <m:t>CPU</m:t>
                      </m:r>
                      <m:r>
                        <a:rPr lang="en-US" sz="2400" i="1" smtClean="0">
                          <a:solidFill>
                            <a:srgbClr val="000000"/>
                          </a:solidFill>
                          <a:latin typeface="Cambria Math" panose="02040503050406030204" pitchFamily="18" charset="0"/>
                        </a:rPr>
                        <m:t> </m:t>
                      </m:r>
                      <m:r>
                        <m:rPr>
                          <m:sty m:val="p"/>
                        </m:rPr>
                        <a:rPr lang="en-US" sz="2400" i="1" smtClean="0">
                          <a:solidFill>
                            <a:srgbClr val="000000"/>
                          </a:solidFill>
                          <a:latin typeface="Cambria Math" panose="02040503050406030204" pitchFamily="18" charset="0"/>
                        </a:rPr>
                        <m:t>Time</m:t>
                      </m:r>
                      <m:r>
                        <a:rPr lang="en-US" sz="2400" b="0" i="1" smtClean="0">
                          <a:solidFill>
                            <a:srgbClr val="000000"/>
                          </a:solidFill>
                          <a:latin typeface="Cambria Math" panose="02040503050406030204" pitchFamily="18" charset="0"/>
                        </a:rPr>
                        <m:t>(</m:t>
                      </m:r>
                      <m:r>
                        <a:rPr lang="en-US" sz="2400" b="0" i="1" smtClean="0">
                          <a:solidFill>
                            <a:srgbClr val="000000"/>
                          </a:solidFill>
                          <a:latin typeface="Cambria Math" panose="02040503050406030204" pitchFamily="18" charset="0"/>
                        </a:rPr>
                        <m:t>𝑠</m:t>
                      </m:r>
                      <m:r>
                        <a:rPr lang="en-US" sz="2400" b="0" i="1" smtClean="0">
                          <a:solidFill>
                            <a:srgbClr val="000000"/>
                          </a:solidFill>
                          <a:latin typeface="Cambria Math" panose="02040503050406030204" pitchFamily="18" charset="0"/>
                        </a:rPr>
                        <m:t>)</m:t>
                      </m:r>
                      <m:r>
                        <m:rPr>
                          <m:aln/>
                        </m:rPr>
                        <a:rPr lang="en-US" sz="2400" i="1">
                          <a:solidFill>
                            <a:srgbClr val="000000"/>
                          </a:solidFill>
                          <a:latin typeface="Cambria Math" panose="02040503050406030204" pitchFamily="18" charset="0"/>
                        </a:rPr>
                        <m:t>=</m:t>
                      </m:r>
                      <m:r>
                        <a:rPr lang="en-US" sz="2400" b="0" i="1" smtClean="0">
                          <a:solidFill>
                            <a:srgbClr val="000000"/>
                          </a:solidFill>
                          <a:latin typeface="Cambria Math" panose="02040503050406030204" pitchFamily="18" charset="0"/>
                        </a:rPr>
                        <m:t># </m:t>
                      </m:r>
                      <m:r>
                        <m:rPr>
                          <m:sty m:val="p"/>
                        </m:rPr>
                        <a:rPr lang="en-US" sz="2400" i="1">
                          <a:solidFill>
                            <a:srgbClr val="000000"/>
                          </a:solidFill>
                          <a:latin typeface="Cambria Math" panose="02040503050406030204" pitchFamily="18" charset="0"/>
                        </a:rPr>
                        <m:t>CPU</m:t>
                      </m:r>
                      <m:r>
                        <a:rPr lang="en-US" sz="2400" i="1">
                          <a:solidFill>
                            <a:srgbClr val="000000"/>
                          </a:solidFill>
                          <a:latin typeface="Cambria Math" panose="02040503050406030204" pitchFamily="18" charset="0"/>
                        </a:rPr>
                        <m:t> </m:t>
                      </m:r>
                      <m:r>
                        <m:rPr>
                          <m:sty m:val="p"/>
                        </m:rPr>
                        <a:rPr lang="en-US" sz="2400" i="1">
                          <a:solidFill>
                            <a:srgbClr val="000000"/>
                          </a:solidFill>
                          <a:latin typeface="Cambria Math" panose="02040503050406030204" pitchFamily="18" charset="0"/>
                        </a:rPr>
                        <m:t>Clock</m:t>
                      </m:r>
                      <m:r>
                        <a:rPr lang="en-US" sz="2400" i="1">
                          <a:solidFill>
                            <a:srgbClr val="000000"/>
                          </a:solidFill>
                          <a:latin typeface="Cambria Math" panose="02040503050406030204" pitchFamily="18" charset="0"/>
                        </a:rPr>
                        <m:t> </m:t>
                      </m:r>
                      <m:r>
                        <m:rPr>
                          <m:sty m:val="p"/>
                        </m:rPr>
                        <a:rPr lang="en-US" sz="2400" i="1">
                          <a:solidFill>
                            <a:srgbClr val="000000"/>
                          </a:solidFill>
                          <a:latin typeface="Cambria Math" panose="02040503050406030204" pitchFamily="18" charset="0"/>
                        </a:rPr>
                        <m:t>Cycles</m:t>
                      </m:r>
                      <m:r>
                        <a:rPr lang="en-US" sz="2400" b="0" i="1" smtClean="0">
                          <a:solidFill>
                            <a:srgbClr val="000000"/>
                          </a:solidFill>
                          <a:latin typeface="Cambria Math" panose="02040503050406030204" pitchFamily="18" charset="0"/>
                        </a:rPr>
                        <m:t> </m:t>
                      </m:r>
                      <m:r>
                        <a:rPr lang="en-US" sz="2400" i="1">
                          <a:solidFill>
                            <a:srgbClr val="000000"/>
                          </a:solidFill>
                          <a:latin typeface="Cambria Math" panose="02040503050406030204" pitchFamily="18" charset="0"/>
                        </a:rPr>
                        <m:t>×</m:t>
                      </m:r>
                      <m:r>
                        <a:rPr lang="en-US" sz="2400" b="0" i="1" smtClean="0">
                          <a:solidFill>
                            <a:srgbClr val="000000"/>
                          </a:solidFill>
                          <a:latin typeface="Cambria Math" panose="02040503050406030204" pitchFamily="18" charset="0"/>
                        </a:rPr>
                        <m:t> </m:t>
                      </m:r>
                      <m:r>
                        <m:rPr>
                          <m:sty m:val="p"/>
                        </m:rPr>
                        <a:rPr lang="en-US" sz="2400" i="1">
                          <a:solidFill>
                            <a:srgbClr val="000000"/>
                          </a:solidFill>
                          <a:latin typeface="Cambria Math" panose="02040503050406030204" pitchFamily="18" charset="0"/>
                        </a:rPr>
                        <m:t>Clock</m:t>
                      </m:r>
                      <m:r>
                        <a:rPr lang="en-US" sz="2400" i="1">
                          <a:solidFill>
                            <a:srgbClr val="000000"/>
                          </a:solidFill>
                          <a:latin typeface="Cambria Math" panose="02040503050406030204" pitchFamily="18" charset="0"/>
                        </a:rPr>
                        <m:t> </m:t>
                      </m:r>
                      <m:r>
                        <m:rPr>
                          <m:sty m:val="p"/>
                        </m:rPr>
                        <a:rPr lang="en-US" sz="2400" i="1">
                          <a:solidFill>
                            <a:srgbClr val="000000"/>
                          </a:solidFill>
                          <a:latin typeface="Cambria Math" panose="02040503050406030204" pitchFamily="18" charset="0"/>
                        </a:rPr>
                        <m:t>Cycle</m:t>
                      </m:r>
                      <m:r>
                        <a:rPr lang="en-US" sz="2400" i="1">
                          <a:solidFill>
                            <a:srgbClr val="000000"/>
                          </a:solidFill>
                          <a:latin typeface="Cambria Math" panose="02040503050406030204" pitchFamily="18" charset="0"/>
                        </a:rPr>
                        <m:t> </m:t>
                      </m:r>
                      <m:r>
                        <m:rPr>
                          <m:sty m:val="p"/>
                        </m:rPr>
                        <a:rPr lang="en-US" sz="2400" i="1">
                          <a:solidFill>
                            <a:srgbClr val="000000"/>
                          </a:solidFill>
                          <a:latin typeface="Cambria Math" panose="02040503050406030204" pitchFamily="18" charset="0"/>
                        </a:rPr>
                        <m:t>Time</m:t>
                      </m:r>
                      <m:r>
                        <a:rPr lang="en-US" sz="2400" b="0" i="1" smtClean="0">
                          <a:solidFill>
                            <a:srgbClr val="000000"/>
                          </a:solidFill>
                          <a:latin typeface="Cambria Math" panose="02040503050406030204" pitchFamily="18" charset="0"/>
                        </a:rPr>
                        <m:t> (</m:t>
                      </m:r>
                      <m:r>
                        <a:rPr lang="en-US" sz="2400" b="0" i="1" smtClean="0">
                          <a:solidFill>
                            <a:srgbClr val="000000"/>
                          </a:solidFill>
                          <a:latin typeface="Cambria Math" panose="02040503050406030204" pitchFamily="18" charset="0"/>
                        </a:rPr>
                        <m:t>𝑠</m:t>
                      </m:r>
                      <m:r>
                        <a:rPr lang="en-US" sz="2400" b="0" i="1" smtClean="0">
                          <a:solidFill>
                            <a:srgbClr val="000000"/>
                          </a:solidFill>
                          <a:latin typeface="Cambria Math" panose="02040503050406030204" pitchFamily="18" charset="0"/>
                        </a:rPr>
                        <m:t>)</m:t>
                      </m:r>
                    </m:oMath>
                  </m:oMathPara>
                </a14:m>
                <a:endParaRPr lang="en-US" sz="2400" i="1" dirty="0">
                  <a:solidFill>
                    <a:srgbClr val="000000"/>
                  </a:solidFill>
                  <a:latin typeface="Cambria Math" panose="02040503050406030204" pitchFamily="18" charset="0"/>
                </a:endParaRPr>
              </a:p>
              <a:p>
                <a:pPr/>
                <a:br>
                  <a:rPr lang="en-US" sz="2400" i="1" dirty="0">
                    <a:solidFill>
                      <a:srgbClr val="000000"/>
                    </a:solidFill>
                    <a:latin typeface="Cambria Math" panose="02040503050406030204" pitchFamily="18" charset="0"/>
                  </a:rPr>
                </a:br>
                <a14:m>
                  <m:oMathPara xmlns:m="http://schemas.openxmlformats.org/officeDocument/2006/math">
                    <m:oMathParaPr>
                      <m:jc m:val="centerGroup"/>
                    </m:oMathParaPr>
                    <m:oMath xmlns:m="http://schemas.openxmlformats.org/officeDocument/2006/math">
                      <m:r>
                        <m:rPr>
                          <m:aln/>
                        </m:rPr>
                        <a:rPr lang="en-US" sz="2400" i="1">
                          <a:solidFill>
                            <a:srgbClr val="000000"/>
                          </a:solidFill>
                          <a:latin typeface="Cambria Math" panose="02040503050406030204" pitchFamily="18" charset="0"/>
                        </a:rPr>
                        <m:t>=</m:t>
                      </m:r>
                      <m:f>
                        <m:fPr>
                          <m:ctrlPr>
                            <a:rPr lang="en-US" sz="2400" i="1">
                              <a:solidFill>
                                <a:srgbClr val="000000"/>
                              </a:solidFill>
                              <a:latin typeface="Cambria Math" panose="02040503050406030204" pitchFamily="18" charset="0"/>
                            </a:rPr>
                          </m:ctrlPr>
                        </m:fPr>
                        <m:num>
                          <m:r>
                            <a:rPr lang="en-US" sz="2400" b="0" i="1" smtClean="0">
                              <a:solidFill>
                                <a:srgbClr val="000000"/>
                              </a:solidFill>
                              <a:latin typeface="Cambria Math" panose="02040503050406030204" pitchFamily="18" charset="0"/>
                            </a:rPr>
                            <m:t># </m:t>
                          </m:r>
                          <m:r>
                            <m:rPr>
                              <m:sty m:val="p"/>
                            </m:rPr>
                            <a:rPr lang="en-US" sz="2400" i="1">
                              <a:solidFill>
                                <a:srgbClr val="000000"/>
                              </a:solidFill>
                              <a:latin typeface="Cambria Math" panose="02040503050406030204" pitchFamily="18" charset="0"/>
                            </a:rPr>
                            <m:t>CPU</m:t>
                          </m:r>
                          <m:r>
                            <a:rPr lang="en-US" sz="2400" i="1">
                              <a:solidFill>
                                <a:srgbClr val="000000"/>
                              </a:solidFill>
                              <a:latin typeface="Cambria Math" panose="02040503050406030204" pitchFamily="18" charset="0"/>
                            </a:rPr>
                            <m:t> </m:t>
                          </m:r>
                          <m:r>
                            <m:rPr>
                              <m:sty m:val="p"/>
                            </m:rPr>
                            <a:rPr lang="en-US" sz="2400" i="1">
                              <a:solidFill>
                                <a:srgbClr val="000000"/>
                              </a:solidFill>
                              <a:latin typeface="Cambria Math" panose="02040503050406030204" pitchFamily="18" charset="0"/>
                            </a:rPr>
                            <m:t>Clock</m:t>
                          </m:r>
                          <m:r>
                            <a:rPr lang="en-US" sz="2400" i="1">
                              <a:solidFill>
                                <a:srgbClr val="000000"/>
                              </a:solidFill>
                              <a:latin typeface="Cambria Math" panose="02040503050406030204" pitchFamily="18" charset="0"/>
                            </a:rPr>
                            <m:t> </m:t>
                          </m:r>
                          <m:r>
                            <m:rPr>
                              <m:sty m:val="p"/>
                            </m:rPr>
                            <a:rPr lang="en-US" sz="2400" i="1">
                              <a:solidFill>
                                <a:srgbClr val="000000"/>
                              </a:solidFill>
                              <a:latin typeface="Cambria Math" panose="02040503050406030204" pitchFamily="18" charset="0"/>
                            </a:rPr>
                            <m:t>Cycles</m:t>
                          </m:r>
                        </m:num>
                        <m:den>
                          <m:r>
                            <m:rPr>
                              <m:sty m:val="p"/>
                            </m:rPr>
                            <a:rPr lang="en-US" sz="2400" i="1">
                              <a:solidFill>
                                <a:srgbClr val="000000"/>
                              </a:solidFill>
                              <a:latin typeface="Cambria Math" panose="02040503050406030204" pitchFamily="18" charset="0"/>
                            </a:rPr>
                            <m:t>Clock</m:t>
                          </m:r>
                          <m:r>
                            <a:rPr lang="en-US" sz="2400" i="1">
                              <a:solidFill>
                                <a:srgbClr val="000000"/>
                              </a:solidFill>
                              <a:latin typeface="Cambria Math" panose="02040503050406030204" pitchFamily="18" charset="0"/>
                            </a:rPr>
                            <m:t> </m:t>
                          </m:r>
                          <m:r>
                            <m:rPr>
                              <m:sty m:val="p"/>
                            </m:rPr>
                            <a:rPr lang="en-US" sz="2400" i="1">
                              <a:solidFill>
                                <a:srgbClr val="000000"/>
                              </a:solidFill>
                              <a:latin typeface="Cambria Math" panose="02040503050406030204" pitchFamily="18" charset="0"/>
                            </a:rPr>
                            <m:t>Rate</m:t>
                          </m:r>
                          <m:r>
                            <a:rPr lang="en-US" sz="2400" b="0" i="1" smtClean="0">
                              <a:solidFill>
                                <a:srgbClr val="000000"/>
                              </a:solidFill>
                              <a:latin typeface="Cambria Math" panose="02040503050406030204" pitchFamily="18" charset="0"/>
                            </a:rPr>
                            <m:t> (</m:t>
                          </m:r>
                          <m:r>
                            <a:rPr lang="en-US" sz="2400" b="0" i="1" smtClean="0">
                              <a:solidFill>
                                <a:srgbClr val="000000"/>
                              </a:solidFill>
                              <a:latin typeface="Cambria Math" panose="02040503050406030204" pitchFamily="18" charset="0"/>
                            </a:rPr>
                            <m:t>𝐻𝑧</m:t>
                          </m:r>
                          <m:r>
                            <a:rPr lang="en-US" sz="2400" b="0" i="1" smtClean="0">
                              <a:solidFill>
                                <a:srgbClr val="000000"/>
                              </a:solidFill>
                              <a:latin typeface="Cambria Math" panose="02040503050406030204" pitchFamily="18" charset="0"/>
                            </a:rPr>
                            <m:t>)</m:t>
                          </m:r>
                        </m:den>
                      </m:f>
                    </m:oMath>
                  </m:oMathPara>
                </a14:m>
                <a:endParaRPr lang="en-US" sz="2400" dirty="0"/>
              </a:p>
            </p:txBody>
          </p:sp>
        </mc:Choice>
        <mc:Fallback xmlns="">
          <p:sp>
            <p:nvSpPr>
              <p:cNvPr id="4098" name="Object 4"/>
              <p:cNvSpPr txBox="1">
                <a:spLocks noRot="1" noChangeAspect="1" noMove="1" noResize="1" noEditPoints="1" noAdjustHandles="1" noChangeArrowheads="1" noChangeShapeType="1" noTextEdit="1"/>
              </p:cNvSpPr>
              <p:nvPr/>
            </p:nvSpPr>
            <p:spPr bwMode="auto">
              <a:xfrm>
                <a:off x="609600" y="3187700"/>
                <a:ext cx="7993063" cy="1612900"/>
              </a:xfrm>
              <a:prstGeom prst="rect">
                <a:avLst/>
              </a:prstGeom>
              <a:blipFill>
                <a:blip r:embed="rId3"/>
                <a:stretch>
                  <a:fillRect b="-4688"/>
                </a:stretch>
              </a:blipFill>
              <a:ln>
                <a:noFill/>
              </a:ln>
              <a:effectLst/>
            </p:spPr>
            <p:txBody>
              <a:bodyPr/>
              <a:lstStyle/>
              <a:p>
                <a:r>
                  <a:rPr lang="en-US">
                    <a:noFill/>
                  </a:rPr>
                  <a:t> </a:t>
                </a:r>
              </a:p>
            </p:txBody>
          </p:sp>
        </mc:Fallback>
      </mc:AlternateContent>
      <p:pic>
        <p:nvPicPr>
          <p:cNvPr id="8" name="Picture 7"/>
          <p:cNvPicPr>
            <a:picLocks noChangeAspect="1"/>
          </p:cNvPicPr>
          <p:nvPr/>
        </p:nvPicPr>
        <p:blipFill>
          <a:blip r:embed="rId4"/>
          <a:stretch>
            <a:fillRect/>
          </a:stretch>
        </p:blipFill>
        <p:spPr>
          <a:xfrm>
            <a:off x="1371600" y="4800600"/>
            <a:ext cx="6038394" cy="1643063"/>
          </a:xfrm>
          <a:prstGeom prst="rect">
            <a:avLst/>
          </a:prstGeom>
        </p:spPr>
      </p:pic>
    </p:spTree>
    <p:extLst>
      <p:ext uri="{BB962C8B-B14F-4D97-AF65-F5344CB8AC3E}">
        <p14:creationId xmlns:p14="http://schemas.microsoft.com/office/powerpoint/2010/main" val="11785275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2"/>
          <p:cNvSpPr>
            <a:spLocks noGrp="1" noChangeArrowheads="1"/>
          </p:cNvSpPr>
          <p:nvPr>
            <p:ph type="title"/>
          </p:nvPr>
        </p:nvSpPr>
        <p:spPr/>
        <p:txBody>
          <a:bodyPr/>
          <a:lstStyle/>
          <a:p>
            <a:pPr eaLnBrk="1" hangingPunct="1"/>
            <a:r>
              <a:rPr lang="en-US" altLang="en-US"/>
              <a:t>CPU Time Example</a:t>
            </a:r>
            <a:endParaRPr lang="en-AU" altLang="en-US"/>
          </a:p>
        </p:txBody>
      </p:sp>
      <p:sp>
        <p:nvSpPr>
          <p:cNvPr id="5125" name="Rectangle 3"/>
          <p:cNvSpPr>
            <a:spLocks noGrp="1" noChangeArrowheads="1"/>
          </p:cNvSpPr>
          <p:nvPr>
            <p:ph idx="1"/>
          </p:nvPr>
        </p:nvSpPr>
        <p:spPr/>
        <p:txBody>
          <a:bodyPr/>
          <a:lstStyle/>
          <a:p>
            <a:pPr eaLnBrk="1" hangingPunct="1"/>
            <a:r>
              <a:rPr lang="en-US" altLang="en-US" sz="2400" dirty="0"/>
              <a:t>Computer A: 2GHz clock, 10s CPU time to execute a program</a:t>
            </a:r>
          </a:p>
          <a:p>
            <a:pPr eaLnBrk="1" hangingPunct="1"/>
            <a:r>
              <a:rPr lang="en-US" altLang="en-US" sz="2400" dirty="0"/>
              <a:t>Designing Computer B</a:t>
            </a:r>
          </a:p>
          <a:p>
            <a:pPr lvl="1" eaLnBrk="1" hangingPunct="1"/>
            <a:r>
              <a:rPr lang="en-US" altLang="en-US" sz="2000" dirty="0"/>
              <a:t>Aim for 6s CPU time to execute the same program</a:t>
            </a:r>
          </a:p>
          <a:p>
            <a:pPr lvl="1" eaLnBrk="1" hangingPunct="1"/>
            <a:r>
              <a:rPr lang="en-US" altLang="en-US" sz="2000" dirty="0"/>
              <a:t>Can do faster clock, but causes to have 1.2 X of clock cycles of A</a:t>
            </a:r>
          </a:p>
          <a:p>
            <a:pPr eaLnBrk="1" hangingPunct="1"/>
            <a:r>
              <a:rPr lang="en-US" altLang="en-US" sz="2400" dirty="0"/>
              <a:t>How fast must Computer B clock be?</a:t>
            </a:r>
          </a:p>
        </p:txBody>
      </p:sp>
      <p:sp>
        <p:nvSpPr>
          <p:cNvPr id="2" name="Slide Number Placeholder 1"/>
          <p:cNvSpPr>
            <a:spLocks noGrp="1"/>
          </p:cNvSpPr>
          <p:nvPr>
            <p:ph type="sldNum" sz="quarter" idx="12"/>
          </p:nvPr>
        </p:nvSpPr>
        <p:spPr/>
        <p:txBody>
          <a:bodyPr/>
          <a:lstStyle/>
          <a:p>
            <a:fld id="{7B14E791-165F-344E-BF0E-59CD826800BF}" type="slidenum">
              <a:rPr lang="en-US" smtClean="0"/>
              <a:pPr/>
              <a:t>15</a:t>
            </a:fld>
            <a:endParaRPr lang="en-US" dirty="0"/>
          </a:p>
        </p:txBody>
      </p:sp>
      <mc:AlternateContent xmlns:mc="http://schemas.openxmlformats.org/markup-compatibility/2006" xmlns:a14="http://schemas.microsoft.com/office/drawing/2010/main">
        <mc:Choice Requires="a14">
          <p:sp>
            <p:nvSpPr>
              <p:cNvPr id="5122" name="Object 4"/>
              <p:cNvSpPr txBox="1"/>
              <p:nvPr/>
            </p:nvSpPr>
            <p:spPr bwMode="auto">
              <a:xfrm>
                <a:off x="431515" y="4393040"/>
                <a:ext cx="8023225" cy="2109056"/>
              </a:xfrm>
              <a:prstGeom prst="rect">
                <a:avLst/>
              </a:prstGeom>
              <a:solidFill>
                <a:srgbClr val="92D050"/>
              </a:solidFill>
              <a:ln>
                <a:noFill/>
              </a:ln>
              <a:effectLst/>
            </p:spPr>
            <p:txBody>
              <a:bodyPr>
                <a:normAutofit/>
              </a:bodyPr>
              <a:lstStyle/>
              <a:p>
                <a:pPr marL="457200" indent="-457200">
                  <a:buAutoNum type="arabicPeriod"/>
                </a:pPr>
                <a14:m>
                  <m:oMath xmlns:m="http://schemas.openxmlformats.org/officeDocument/2006/math">
                    <m:r>
                      <m:rPr>
                        <m:sty m:val="p"/>
                      </m:rPr>
                      <a:rPr lang="en-US" sz="2400" i="1" smtClean="0">
                        <a:solidFill>
                          <a:srgbClr val="000000"/>
                        </a:solidFill>
                        <a:latin typeface="Cambria Math" panose="02040503050406030204" pitchFamily="18" charset="0"/>
                      </a:rPr>
                      <m:t>Clock</m:t>
                    </m:r>
                    <m:r>
                      <a:rPr lang="en-US" sz="2400" i="1" smtClean="0">
                        <a:solidFill>
                          <a:srgbClr val="000000"/>
                        </a:solidFill>
                        <a:latin typeface="Cambria Math" panose="02040503050406030204" pitchFamily="18" charset="0"/>
                      </a:rPr>
                      <m:t> </m:t>
                    </m:r>
                    <m:r>
                      <m:rPr>
                        <m:sty m:val="p"/>
                      </m:rPr>
                      <a:rPr lang="en-US" sz="2400" i="1" smtClean="0">
                        <a:solidFill>
                          <a:srgbClr val="000000"/>
                        </a:solidFill>
                        <a:latin typeface="Cambria Math" panose="02040503050406030204" pitchFamily="18" charset="0"/>
                      </a:rPr>
                      <m:t>Rat</m:t>
                    </m:r>
                    <m:sSub>
                      <m:sSubPr>
                        <m:ctrlPr>
                          <a:rPr lang="en-US" sz="2400" i="1">
                            <a:solidFill>
                              <a:srgbClr val="000000"/>
                            </a:solidFill>
                            <a:latin typeface="Cambria Math" panose="02040503050406030204" pitchFamily="18" charset="0"/>
                          </a:rPr>
                        </m:ctrlPr>
                      </m:sSubPr>
                      <m:e>
                        <m:r>
                          <m:rPr>
                            <m:sty m:val="p"/>
                          </m:rPr>
                          <a:rPr lang="en-US" sz="2400" i="1">
                            <a:solidFill>
                              <a:srgbClr val="000000"/>
                            </a:solidFill>
                            <a:latin typeface="Cambria Math" panose="02040503050406030204" pitchFamily="18" charset="0"/>
                          </a:rPr>
                          <m:t>e</m:t>
                        </m:r>
                      </m:e>
                      <m:sub>
                        <m:r>
                          <m:rPr>
                            <m:sty m:val="p"/>
                          </m:rPr>
                          <a:rPr lang="en-US" sz="2400" i="1">
                            <a:solidFill>
                              <a:srgbClr val="000000"/>
                            </a:solidFill>
                            <a:latin typeface="Cambria Math" panose="02040503050406030204" pitchFamily="18" charset="0"/>
                          </a:rPr>
                          <m:t>B</m:t>
                        </m:r>
                      </m:sub>
                    </m:sSub>
                    <m:d>
                      <m:dPr>
                        <m:ctrlPr>
                          <a:rPr lang="en-US" sz="2400" b="0" i="1" smtClean="0">
                            <a:solidFill>
                              <a:srgbClr val="000000"/>
                            </a:solidFill>
                            <a:latin typeface="Cambria Math" panose="02040503050406030204" pitchFamily="18" charset="0"/>
                          </a:rPr>
                        </m:ctrlPr>
                      </m:dPr>
                      <m:e>
                        <m:r>
                          <a:rPr lang="en-US" sz="2400" b="0" i="1" smtClean="0">
                            <a:solidFill>
                              <a:srgbClr val="000000"/>
                            </a:solidFill>
                            <a:latin typeface="Cambria Math" panose="02040503050406030204" pitchFamily="18" charset="0"/>
                          </a:rPr>
                          <m:t>𝐻𝑧</m:t>
                        </m:r>
                      </m:e>
                    </m:d>
                    <m:r>
                      <m:rPr>
                        <m:aln/>
                      </m:rPr>
                      <a:rPr lang="en-US" sz="2400" i="1">
                        <a:solidFill>
                          <a:srgbClr val="000000"/>
                        </a:solidFill>
                        <a:latin typeface="Cambria Math" panose="02040503050406030204" pitchFamily="18" charset="0"/>
                      </a:rPr>
                      <m:t>=</m:t>
                    </m:r>
                    <m:f>
                      <m:fPr>
                        <m:ctrlPr>
                          <a:rPr lang="en-US" sz="2400" i="1">
                            <a:solidFill>
                              <a:srgbClr val="000000"/>
                            </a:solidFill>
                            <a:latin typeface="Cambria Math" panose="02040503050406030204" pitchFamily="18" charset="0"/>
                          </a:rPr>
                        </m:ctrlPr>
                      </m:fPr>
                      <m:num>
                        <m:r>
                          <a:rPr lang="en-US" sz="2400" b="0" i="1" smtClean="0">
                            <a:solidFill>
                              <a:srgbClr val="000000"/>
                            </a:solidFill>
                            <a:latin typeface="Cambria Math" panose="02040503050406030204" pitchFamily="18" charset="0"/>
                          </a:rPr>
                          <m:t># </m:t>
                        </m:r>
                        <m:r>
                          <m:rPr>
                            <m:sty m:val="p"/>
                          </m:rPr>
                          <a:rPr lang="en-US" sz="2400" i="1">
                            <a:solidFill>
                              <a:srgbClr val="000000"/>
                            </a:solidFill>
                            <a:latin typeface="Cambria Math" panose="02040503050406030204" pitchFamily="18" charset="0"/>
                          </a:rPr>
                          <m:t>Clock</m:t>
                        </m:r>
                        <m:r>
                          <a:rPr lang="en-US" sz="2400" i="1">
                            <a:solidFill>
                              <a:srgbClr val="000000"/>
                            </a:solidFill>
                            <a:latin typeface="Cambria Math" panose="02040503050406030204" pitchFamily="18" charset="0"/>
                          </a:rPr>
                          <m:t> </m:t>
                        </m:r>
                        <m:r>
                          <m:rPr>
                            <m:sty m:val="p"/>
                          </m:rPr>
                          <a:rPr lang="en-US" sz="2400" i="1">
                            <a:solidFill>
                              <a:srgbClr val="000000"/>
                            </a:solidFill>
                            <a:latin typeface="Cambria Math" panose="02040503050406030204" pitchFamily="18" charset="0"/>
                          </a:rPr>
                          <m:t>Cycle</m:t>
                        </m:r>
                        <m:sSub>
                          <m:sSubPr>
                            <m:ctrlPr>
                              <a:rPr lang="en-US" sz="2400" i="1">
                                <a:solidFill>
                                  <a:srgbClr val="000000"/>
                                </a:solidFill>
                                <a:latin typeface="Cambria Math" panose="02040503050406030204" pitchFamily="18" charset="0"/>
                              </a:rPr>
                            </m:ctrlPr>
                          </m:sSubPr>
                          <m:e>
                            <m:r>
                              <m:rPr>
                                <m:sty m:val="p"/>
                              </m:rPr>
                              <a:rPr lang="en-US" sz="2400" i="1">
                                <a:solidFill>
                                  <a:srgbClr val="000000"/>
                                </a:solidFill>
                                <a:latin typeface="Cambria Math" panose="02040503050406030204" pitchFamily="18" charset="0"/>
                              </a:rPr>
                              <m:t>s</m:t>
                            </m:r>
                          </m:e>
                          <m:sub>
                            <m:r>
                              <m:rPr>
                                <m:sty m:val="p"/>
                              </m:rPr>
                              <a:rPr lang="en-US" sz="2400" i="1">
                                <a:solidFill>
                                  <a:srgbClr val="000000"/>
                                </a:solidFill>
                                <a:latin typeface="Cambria Math" panose="02040503050406030204" pitchFamily="18" charset="0"/>
                              </a:rPr>
                              <m:t>B</m:t>
                            </m:r>
                          </m:sub>
                        </m:sSub>
                      </m:num>
                      <m:den>
                        <m:r>
                          <m:rPr>
                            <m:sty m:val="p"/>
                          </m:rPr>
                          <a:rPr lang="en-US" sz="2400" i="1">
                            <a:solidFill>
                              <a:srgbClr val="000000"/>
                            </a:solidFill>
                            <a:latin typeface="Cambria Math" panose="02040503050406030204" pitchFamily="18" charset="0"/>
                          </a:rPr>
                          <m:t>CPU</m:t>
                        </m:r>
                        <m:r>
                          <a:rPr lang="en-US" sz="2400" i="1">
                            <a:solidFill>
                              <a:srgbClr val="000000"/>
                            </a:solidFill>
                            <a:latin typeface="Cambria Math" panose="02040503050406030204" pitchFamily="18" charset="0"/>
                          </a:rPr>
                          <m:t> </m:t>
                        </m:r>
                        <m:r>
                          <m:rPr>
                            <m:sty m:val="p"/>
                          </m:rPr>
                          <a:rPr lang="en-US" sz="2400" i="1">
                            <a:solidFill>
                              <a:srgbClr val="000000"/>
                            </a:solidFill>
                            <a:latin typeface="Cambria Math" panose="02040503050406030204" pitchFamily="18" charset="0"/>
                          </a:rPr>
                          <m:t>Tim</m:t>
                        </m:r>
                        <m:sSub>
                          <m:sSubPr>
                            <m:ctrlPr>
                              <a:rPr lang="en-US" sz="2400" i="1">
                                <a:solidFill>
                                  <a:srgbClr val="000000"/>
                                </a:solidFill>
                                <a:latin typeface="Cambria Math" panose="02040503050406030204" pitchFamily="18" charset="0"/>
                              </a:rPr>
                            </m:ctrlPr>
                          </m:sSubPr>
                          <m:e>
                            <m:r>
                              <m:rPr>
                                <m:sty m:val="p"/>
                              </m:rPr>
                              <a:rPr lang="en-US" sz="2400" i="1">
                                <a:solidFill>
                                  <a:srgbClr val="000000"/>
                                </a:solidFill>
                                <a:latin typeface="Cambria Math" panose="02040503050406030204" pitchFamily="18" charset="0"/>
                              </a:rPr>
                              <m:t>e</m:t>
                            </m:r>
                          </m:e>
                          <m:sub>
                            <m:r>
                              <m:rPr>
                                <m:sty m:val="p"/>
                              </m:rPr>
                              <a:rPr lang="en-US" sz="2400" i="1">
                                <a:solidFill>
                                  <a:srgbClr val="000000"/>
                                </a:solidFill>
                                <a:latin typeface="Cambria Math" panose="02040503050406030204" pitchFamily="18" charset="0"/>
                              </a:rPr>
                              <m:t>B</m:t>
                            </m:r>
                          </m:sub>
                        </m:sSub>
                      </m:den>
                    </m:f>
                    <m:r>
                      <a:rPr lang="en-US" sz="2400" i="1">
                        <a:solidFill>
                          <a:srgbClr val="000000"/>
                        </a:solidFill>
                        <a:latin typeface="Cambria Math" panose="02040503050406030204" pitchFamily="18" charset="0"/>
                      </a:rPr>
                      <m:t>=</m:t>
                    </m:r>
                    <m:f>
                      <m:fPr>
                        <m:ctrlPr>
                          <a:rPr lang="en-US" sz="2400" i="1">
                            <a:solidFill>
                              <a:srgbClr val="000000"/>
                            </a:solidFill>
                            <a:latin typeface="Cambria Math" panose="02040503050406030204" pitchFamily="18" charset="0"/>
                          </a:rPr>
                        </m:ctrlPr>
                      </m:fPr>
                      <m:num>
                        <m:r>
                          <a:rPr lang="en-US" sz="2400" i="1">
                            <a:solidFill>
                              <a:srgbClr val="000000"/>
                            </a:solidFill>
                            <a:latin typeface="Cambria Math" panose="02040503050406030204" pitchFamily="18" charset="0"/>
                          </a:rPr>
                          <m:t>1.2</m:t>
                        </m:r>
                        <m:r>
                          <a:rPr lang="en-US" sz="2400" b="0" i="1" smtClean="0">
                            <a:solidFill>
                              <a:srgbClr val="000000"/>
                            </a:solidFill>
                            <a:latin typeface="Cambria Math" panose="02040503050406030204" pitchFamily="18" charset="0"/>
                          </a:rPr>
                          <m:t> </m:t>
                        </m:r>
                        <m:r>
                          <a:rPr lang="en-US" sz="2400" i="1">
                            <a:solidFill>
                              <a:srgbClr val="000000"/>
                            </a:solidFill>
                            <a:latin typeface="Cambria Math" panose="02040503050406030204" pitchFamily="18" charset="0"/>
                          </a:rPr>
                          <m:t>×</m:t>
                        </m:r>
                        <m:r>
                          <a:rPr lang="en-US" sz="2400" b="0" i="1" smtClean="0">
                            <a:solidFill>
                              <a:srgbClr val="000000"/>
                            </a:solidFill>
                            <a:latin typeface="Cambria Math" panose="02040503050406030204" pitchFamily="18" charset="0"/>
                          </a:rPr>
                          <m:t> # </m:t>
                        </m:r>
                        <m:r>
                          <m:rPr>
                            <m:sty m:val="p"/>
                          </m:rPr>
                          <a:rPr lang="en-US" sz="2400" i="1">
                            <a:solidFill>
                              <a:srgbClr val="000000"/>
                            </a:solidFill>
                            <a:latin typeface="Cambria Math" panose="02040503050406030204" pitchFamily="18" charset="0"/>
                          </a:rPr>
                          <m:t>Clock</m:t>
                        </m:r>
                        <m:r>
                          <a:rPr lang="en-US" sz="2400" i="1">
                            <a:solidFill>
                              <a:srgbClr val="000000"/>
                            </a:solidFill>
                            <a:latin typeface="Cambria Math" panose="02040503050406030204" pitchFamily="18" charset="0"/>
                          </a:rPr>
                          <m:t> </m:t>
                        </m:r>
                        <m:r>
                          <m:rPr>
                            <m:sty m:val="p"/>
                          </m:rPr>
                          <a:rPr lang="en-US" sz="2400" i="1">
                            <a:solidFill>
                              <a:srgbClr val="000000"/>
                            </a:solidFill>
                            <a:latin typeface="Cambria Math" panose="02040503050406030204" pitchFamily="18" charset="0"/>
                          </a:rPr>
                          <m:t>Cycle</m:t>
                        </m:r>
                        <m:sSub>
                          <m:sSubPr>
                            <m:ctrlPr>
                              <a:rPr lang="en-US" sz="2400" i="1">
                                <a:solidFill>
                                  <a:srgbClr val="000000"/>
                                </a:solidFill>
                                <a:latin typeface="Cambria Math" panose="02040503050406030204" pitchFamily="18" charset="0"/>
                              </a:rPr>
                            </m:ctrlPr>
                          </m:sSubPr>
                          <m:e>
                            <m:r>
                              <m:rPr>
                                <m:sty m:val="p"/>
                              </m:rPr>
                              <a:rPr lang="en-US" sz="2400" i="1">
                                <a:solidFill>
                                  <a:srgbClr val="000000"/>
                                </a:solidFill>
                                <a:latin typeface="Cambria Math" panose="02040503050406030204" pitchFamily="18" charset="0"/>
                              </a:rPr>
                              <m:t>s</m:t>
                            </m:r>
                          </m:e>
                          <m:sub>
                            <m:r>
                              <m:rPr>
                                <m:sty m:val="p"/>
                              </m:rPr>
                              <a:rPr lang="en-US" sz="2400" i="1">
                                <a:solidFill>
                                  <a:srgbClr val="000000"/>
                                </a:solidFill>
                                <a:latin typeface="Cambria Math" panose="02040503050406030204" pitchFamily="18" charset="0"/>
                              </a:rPr>
                              <m:t>A</m:t>
                            </m:r>
                          </m:sub>
                        </m:sSub>
                      </m:num>
                      <m:den>
                        <m:r>
                          <a:rPr lang="en-US" sz="2400" i="1">
                            <a:solidFill>
                              <a:srgbClr val="000000"/>
                            </a:solidFill>
                            <a:latin typeface="Cambria Math" panose="02040503050406030204" pitchFamily="18" charset="0"/>
                          </a:rPr>
                          <m:t>6</m:t>
                        </m:r>
                        <m:r>
                          <m:rPr>
                            <m:sty m:val="p"/>
                          </m:rPr>
                          <a:rPr lang="en-US" sz="2400" i="1">
                            <a:solidFill>
                              <a:srgbClr val="000000"/>
                            </a:solidFill>
                            <a:latin typeface="Cambria Math" panose="02040503050406030204" pitchFamily="18" charset="0"/>
                          </a:rPr>
                          <m:t>s</m:t>
                        </m:r>
                      </m:den>
                    </m:f>
                  </m:oMath>
                </a14:m>
                <a:endParaRPr lang="en-US" sz="2400" i="1" dirty="0">
                  <a:solidFill>
                    <a:srgbClr val="000000"/>
                  </a:solidFill>
                  <a:latin typeface="Cambria Math" panose="02040503050406030204" pitchFamily="18" charset="0"/>
                </a:endParaRPr>
              </a:p>
              <a:p>
                <a:pPr marL="457200" indent="-457200">
                  <a:buAutoNum type="arabicPeriod"/>
                </a:pPr>
                <a14:m>
                  <m:oMath xmlns:m="http://schemas.openxmlformats.org/officeDocument/2006/math">
                    <m:r>
                      <a:rPr lang="en-US" sz="2400" b="0" i="1" smtClean="0">
                        <a:solidFill>
                          <a:srgbClr val="000000"/>
                        </a:solidFill>
                        <a:latin typeface="Cambria Math" panose="02040503050406030204" pitchFamily="18" charset="0"/>
                      </a:rPr>
                      <m:t># </m:t>
                    </m:r>
                    <m:r>
                      <m:rPr>
                        <m:sty m:val="p"/>
                      </m:rPr>
                      <a:rPr lang="en-US" sz="2400" i="1">
                        <a:solidFill>
                          <a:srgbClr val="000000"/>
                        </a:solidFill>
                        <a:latin typeface="Cambria Math" panose="02040503050406030204" pitchFamily="18" charset="0"/>
                      </a:rPr>
                      <m:t>Clock</m:t>
                    </m:r>
                    <m:r>
                      <a:rPr lang="en-US" sz="2400" i="1">
                        <a:solidFill>
                          <a:srgbClr val="000000"/>
                        </a:solidFill>
                        <a:latin typeface="Cambria Math" panose="02040503050406030204" pitchFamily="18" charset="0"/>
                      </a:rPr>
                      <m:t> </m:t>
                    </m:r>
                    <m:r>
                      <m:rPr>
                        <m:sty m:val="p"/>
                      </m:rPr>
                      <a:rPr lang="en-US" sz="2400" i="1">
                        <a:solidFill>
                          <a:srgbClr val="000000"/>
                        </a:solidFill>
                        <a:latin typeface="Cambria Math" panose="02040503050406030204" pitchFamily="18" charset="0"/>
                      </a:rPr>
                      <m:t>Cycle</m:t>
                    </m:r>
                    <m:sSub>
                      <m:sSubPr>
                        <m:ctrlPr>
                          <a:rPr lang="en-US" sz="2400" i="1">
                            <a:solidFill>
                              <a:srgbClr val="000000"/>
                            </a:solidFill>
                            <a:latin typeface="Cambria Math" panose="02040503050406030204" pitchFamily="18" charset="0"/>
                          </a:rPr>
                        </m:ctrlPr>
                      </m:sSubPr>
                      <m:e>
                        <m:r>
                          <m:rPr>
                            <m:sty m:val="p"/>
                          </m:rPr>
                          <a:rPr lang="en-US" sz="2400" i="1">
                            <a:solidFill>
                              <a:srgbClr val="000000"/>
                            </a:solidFill>
                            <a:latin typeface="Cambria Math" panose="02040503050406030204" pitchFamily="18" charset="0"/>
                          </a:rPr>
                          <m:t>s</m:t>
                        </m:r>
                      </m:e>
                      <m:sub>
                        <m:r>
                          <m:rPr>
                            <m:sty m:val="p"/>
                          </m:rPr>
                          <a:rPr lang="en-US" sz="2400" i="1">
                            <a:solidFill>
                              <a:srgbClr val="000000"/>
                            </a:solidFill>
                            <a:latin typeface="Cambria Math" panose="02040503050406030204" pitchFamily="18" charset="0"/>
                          </a:rPr>
                          <m:t>A</m:t>
                        </m:r>
                      </m:sub>
                    </m:sSub>
                    <m:r>
                      <m:rPr>
                        <m:aln/>
                      </m:rPr>
                      <a:rPr lang="en-US" sz="2400" i="1">
                        <a:solidFill>
                          <a:srgbClr val="000000"/>
                        </a:solidFill>
                        <a:latin typeface="Cambria Math" panose="02040503050406030204" pitchFamily="18" charset="0"/>
                      </a:rPr>
                      <m:t>=</m:t>
                    </m:r>
                    <m:r>
                      <m:rPr>
                        <m:sty m:val="p"/>
                      </m:rPr>
                      <a:rPr lang="en-US" sz="2400" i="1">
                        <a:solidFill>
                          <a:srgbClr val="000000"/>
                        </a:solidFill>
                        <a:latin typeface="Cambria Math" panose="02040503050406030204" pitchFamily="18" charset="0"/>
                      </a:rPr>
                      <m:t>CPU</m:t>
                    </m:r>
                    <m:r>
                      <a:rPr lang="en-US" sz="2400" i="1">
                        <a:solidFill>
                          <a:srgbClr val="000000"/>
                        </a:solidFill>
                        <a:latin typeface="Cambria Math" panose="02040503050406030204" pitchFamily="18" charset="0"/>
                      </a:rPr>
                      <m:t> </m:t>
                    </m:r>
                    <m:r>
                      <m:rPr>
                        <m:sty m:val="p"/>
                      </m:rPr>
                      <a:rPr lang="en-US" sz="2400" i="1">
                        <a:solidFill>
                          <a:srgbClr val="000000"/>
                        </a:solidFill>
                        <a:latin typeface="Cambria Math" panose="02040503050406030204" pitchFamily="18" charset="0"/>
                      </a:rPr>
                      <m:t>Tim</m:t>
                    </m:r>
                    <m:sSub>
                      <m:sSubPr>
                        <m:ctrlPr>
                          <a:rPr lang="en-US" sz="2400" i="1">
                            <a:solidFill>
                              <a:srgbClr val="000000"/>
                            </a:solidFill>
                            <a:latin typeface="Cambria Math" panose="02040503050406030204" pitchFamily="18" charset="0"/>
                          </a:rPr>
                        </m:ctrlPr>
                      </m:sSubPr>
                      <m:e>
                        <m:r>
                          <m:rPr>
                            <m:sty m:val="p"/>
                          </m:rPr>
                          <a:rPr lang="en-US" sz="2400" i="1">
                            <a:solidFill>
                              <a:srgbClr val="000000"/>
                            </a:solidFill>
                            <a:latin typeface="Cambria Math" panose="02040503050406030204" pitchFamily="18" charset="0"/>
                          </a:rPr>
                          <m:t>e</m:t>
                        </m:r>
                      </m:e>
                      <m:sub>
                        <m:r>
                          <m:rPr>
                            <m:sty m:val="p"/>
                          </m:rPr>
                          <a:rPr lang="en-US" sz="2400" i="1">
                            <a:solidFill>
                              <a:srgbClr val="000000"/>
                            </a:solidFill>
                            <a:latin typeface="Cambria Math" panose="02040503050406030204" pitchFamily="18" charset="0"/>
                          </a:rPr>
                          <m:t>A</m:t>
                        </m:r>
                      </m:sub>
                    </m:sSub>
                    <m:r>
                      <a:rPr lang="en-US" sz="2400" b="0" i="1" smtClean="0">
                        <a:solidFill>
                          <a:srgbClr val="000000"/>
                        </a:solidFill>
                        <a:latin typeface="Cambria Math" panose="02040503050406030204" pitchFamily="18" charset="0"/>
                      </a:rPr>
                      <m:t> </m:t>
                    </m:r>
                    <m:r>
                      <a:rPr lang="en-US" sz="2400" i="1">
                        <a:solidFill>
                          <a:srgbClr val="000000"/>
                        </a:solidFill>
                        <a:latin typeface="Cambria Math" panose="02040503050406030204" pitchFamily="18" charset="0"/>
                      </a:rPr>
                      <m:t>×</m:t>
                    </m:r>
                    <m:r>
                      <a:rPr lang="en-US" sz="2400" b="0" i="1" smtClean="0">
                        <a:solidFill>
                          <a:srgbClr val="000000"/>
                        </a:solidFill>
                        <a:latin typeface="Cambria Math" panose="02040503050406030204" pitchFamily="18" charset="0"/>
                      </a:rPr>
                      <m:t> </m:t>
                    </m:r>
                    <m:r>
                      <m:rPr>
                        <m:sty m:val="p"/>
                      </m:rPr>
                      <a:rPr lang="en-US" sz="2400" i="1">
                        <a:solidFill>
                          <a:srgbClr val="000000"/>
                        </a:solidFill>
                        <a:latin typeface="Cambria Math" panose="02040503050406030204" pitchFamily="18" charset="0"/>
                      </a:rPr>
                      <m:t>Clock</m:t>
                    </m:r>
                    <m:r>
                      <a:rPr lang="en-US" sz="2400" i="1">
                        <a:solidFill>
                          <a:srgbClr val="000000"/>
                        </a:solidFill>
                        <a:latin typeface="Cambria Math" panose="02040503050406030204" pitchFamily="18" charset="0"/>
                      </a:rPr>
                      <m:t> </m:t>
                    </m:r>
                    <m:r>
                      <m:rPr>
                        <m:sty m:val="p"/>
                      </m:rPr>
                      <a:rPr lang="en-US" sz="2400" i="1">
                        <a:solidFill>
                          <a:srgbClr val="000000"/>
                        </a:solidFill>
                        <a:latin typeface="Cambria Math" panose="02040503050406030204" pitchFamily="18" charset="0"/>
                      </a:rPr>
                      <m:t>Rat</m:t>
                    </m:r>
                    <m:sSub>
                      <m:sSubPr>
                        <m:ctrlPr>
                          <a:rPr lang="en-US" sz="2400" i="1">
                            <a:solidFill>
                              <a:srgbClr val="000000"/>
                            </a:solidFill>
                            <a:latin typeface="Cambria Math" panose="02040503050406030204" pitchFamily="18" charset="0"/>
                          </a:rPr>
                        </m:ctrlPr>
                      </m:sSubPr>
                      <m:e>
                        <m:r>
                          <m:rPr>
                            <m:sty m:val="p"/>
                          </m:rPr>
                          <a:rPr lang="en-US" sz="2400" i="1">
                            <a:solidFill>
                              <a:srgbClr val="000000"/>
                            </a:solidFill>
                            <a:latin typeface="Cambria Math" panose="02040503050406030204" pitchFamily="18" charset="0"/>
                          </a:rPr>
                          <m:t>e</m:t>
                        </m:r>
                      </m:e>
                      <m:sub>
                        <m:r>
                          <m:rPr>
                            <m:sty m:val="p"/>
                          </m:rPr>
                          <a:rPr lang="en-US" sz="2400" i="1">
                            <a:solidFill>
                              <a:srgbClr val="000000"/>
                            </a:solidFill>
                            <a:latin typeface="Cambria Math" panose="02040503050406030204" pitchFamily="18" charset="0"/>
                          </a:rPr>
                          <m:t>A</m:t>
                        </m:r>
                      </m:sub>
                    </m:sSub>
                  </m:oMath>
                </a14:m>
                <a:br>
                  <a:rPr lang="en-US" sz="2400" i="1" dirty="0">
                    <a:solidFill>
                      <a:srgbClr val="000000"/>
                    </a:solidFill>
                    <a:latin typeface="Cambria Math" panose="02040503050406030204" pitchFamily="18" charset="0"/>
                  </a:rPr>
                </a:br>
                <a14:m>
                  <m:oMath xmlns:m="http://schemas.openxmlformats.org/officeDocument/2006/math">
                    <m:r>
                      <m:rPr>
                        <m:aln/>
                      </m:rPr>
                      <a:rPr lang="en-US" sz="2400" i="1">
                        <a:solidFill>
                          <a:srgbClr val="000000"/>
                        </a:solidFill>
                        <a:latin typeface="Cambria Math" panose="02040503050406030204" pitchFamily="18" charset="0"/>
                      </a:rPr>
                      <m:t>=</m:t>
                    </m:r>
                    <m:r>
                      <a:rPr lang="en-US" sz="2400" i="1">
                        <a:solidFill>
                          <a:srgbClr val="000000"/>
                        </a:solidFill>
                        <a:latin typeface="Cambria Math" panose="02040503050406030204" pitchFamily="18" charset="0"/>
                      </a:rPr>
                      <m:t>10</m:t>
                    </m:r>
                    <m:r>
                      <m:rPr>
                        <m:sty m:val="p"/>
                      </m:rPr>
                      <a:rPr lang="en-US" sz="2400" i="1">
                        <a:solidFill>
                          <a:srgbClr val="000000"/>
                        </a:solidFill>
                        <a:latin typeface="Cambria Math" panose="02040503050406030204" pitchFamily="18" charset="0"/>
                      </a:rPr>
                      <m:t>s</m:t>
                    </m:r>
                    <m:r>
                      <a:rPr lang="en-US" sz="2400" b="0" i="1" smtClean="0">
                        <a:solidFill>
                          <a:srgbClr val="000000"/>
                        </a:solidFill>
                        <a:latin typeface="Cambria Math" panose="02040503050406030204" pitchFamily="18" charset="0"/>
                      </a:rPr>
                      <m:t> </m:t>
                    </m:r>
                    <m:r>
                      <a:rPr lang="en-US" sz="2400" i="1">
                        <a:solidFill>
                          <a:srgbClr val="000000"/>
                        </a:solidFill>
                        <a:latin typeface="Cambria Math" panose="02040503050406030204" pitchFamily="18" charset="0"/>
                      </a:rPr>
                      <m:t>×</m:t>
                    </m:r>
                    <m:r>
                      <a:rPr lang="en-US" sz="2400" b="0" i="1" smtClean="0">
                        <a:solidFill>
                          <a:srgbClr val="000000"/>
                        </a:solidFill>
                        <a:latin typeface="Cambria Math" panose="02040503050406030204" pitchFamily="18" charset="0"/>
                      </a:rPr>
                      <m:t> </m:t>
                    </m:r>
                    <m:r>
                      <a:rPr lang="en-US" sz="2400" i="1">
                        <a:solidFill>
                          <a:srgbClr val="000000"/>
                        </a:solidFill>
                        <a:latin typeface="Cambria Math" panose="02040503050406030204" pitchFamily="18" charset="0"/>
                      </a:rPr>
                      <m:t>2</m:t>
                    </m:r>
                    <m:r>
                      <m:rPr>
                        <m:sty m:val="p"/>
                      </m:rPr>
                      <a:rPr lang="en-US" sz="2400" i="1">
                        <a:solidFill>
                          <a:srgbClr val="000000"/>
                        </a:solidFill>
                        <a:latin typeface="Cambria Math" panose="02040503050406030204" pitchFamily="18" charset="0"/>
                      </a:rPr>
                      <m:t>GHz</m:t>
                    </m:r>
                    <m:r>
                      <a:rPr lang="en-US" sz="2400" i="1">
                        <a:solidFill>
                          <a:srgbClr val="000000"/>
                        </a:solidFill>
                        <a:latin typeface="Cambria Math" panose="02040503050406030204" pitchFamily="18" charset="0"/>
                      </a:rPr>
                      <m:t>=20 × 1</m:t>
                    </m:r>
                    <m:sSup>
                      <m:sSupPr>
                        <m:ctrlPr>
                          <a:rPr lang="en-US" sz="2400" i="1">
                            <a:solidFill>
                              <a:srgbClr val="000000"/>
                            </a:solidFill>
                            <a:latin typeface="Cambria Math" panose="02040503050406030204" pitchFamily="18" charset="0"/>
                          </a:rPr>
                        </m:ctrlPr>
                      </m:sSupPr>
                      <m:e>
                        <m:r>
                          <a:rPr lang="en-US" sz="2400" i="1">
                            <a:solidFill>
                              <a:srgbClr val="000000"/>
                            </a:solidFill>
                            <a:latin typeface="Cambria Math" panose="02040503050406030204" pitchFamily="18" charset="0"/>
                          </a:rPr>
                          <m:t>0</m:t>
                        </m:r>
                      </m:e>
                      <m:sup>
                        <m:r>
                          <a:rPr lang="en-US" sz="2400" i="1">
                            <a:solidFill>
                              <a:srgbClr val="000000"/>
                            </a:solidFill>
                            <a:latin typeface="Cambria Math" panose="02040503050406030204" pitchFamily="18" charset="0"/>
                          </a:rPr>
                          <m:t>9</m:t>
                        </m:r>
                      </m:sup>
                    </m:sSup>
                  </m:oMath>
                </a14:m>
                <a:endParaRPr lang="en-US" sz="2400" i="1" dirty="0">
                  <a:solidFill>
                    <a:srgbClr val="000000"/>
                  </a:solidFill>
                  <a:latin typeface="Cambria Math" panose="02040503050406030204" pitchFamily="18" charset="0"/>
                </a:endParaRPr>
              </a:p>
              <a:p>
                <a:pPr marL="457200" indent="-457200">
                  <a:buAutoNum type="arabicPeriod"/>
                </a:pPr>
                <a14:m>
                  <m:oMath xmlns:m="http://schemas.openxmlformats.org/officeDocument/2006/math">
                    <m:r>
                      <m:rPr>
                        <m:sty m:val="p"/>
                      </m:rPr>
                      <a:rPr lang="en-US" sz="2400" i="1">
                        <a:solidFill>
                          <a:srgbClr val="000000"/>
                        </a:solidFill>
                        <a:latin typeface="Cambria Math" panose="02040503050406030204" pitchFamily="18" charset="0"/>
                      </a:rPr>
                      <m:t>Clock</m:t>
                    </m:r>
                    <m:r>
                      <a:rPr lang="en-US" sz="2400" i="1">
                        <a:solidFill>
                          <a:srgbClr val="000000"/>
                        </a:solidFill>
                        <a:latin typeface="Cambria Math" panose="02040503050406030204" pitchFamily="18" charset="0"/>
                      </a:rPr>
                      <m:t> </m:t>
                    </m:r>
                    <m:r>
                      <m:rPr>
                        <m:sty m:val="p"/>
                      </m:rPr>
                      <a:rPr lang="en-US" sz="2400" i="1">
                        <a:solidFill>
                          <a:srgbClr val="000000"/>
                        </a:solidFill>
                        <a:latin typeface="Cambria Math" panose="02040503050406030204" pitchFamily="18" charset="0"/>
                      </a:rPr>
                      <m:t>Rat</m:t>
                    </m:r>
                    <m:sSub>
                      <m:sSubPr>
                        <m:ctrlPr>
                          <a:rPr lang="en-US" sz="2400" i="1">
                            <a:solidFill>
                              <a:srgbClr val="000000"/>
                            </a:solidFill>
                            <a:latin typeface="Cambria Math" panose="02040503050406030204" pitchFamily="18" charset="0"/>
                          </a:rPr>
                        </m:ctrlPr>
                      </m:sSubPr>
                      <m:e>
                        <m:r>
                          <m:rPr>
                            <m:sty m:val="p"/>
                          </m:rPr>
                          <a:rPr lang="en-US" sz="2400" i="1">
                            <a:solidFill>
                              <a:srgbClr val="000000"/>
                            </a:solidFill>
                            <a:latin typeface="Cambria Math" panose="02040503050406030204" pitchFamily="18" charset="0"/>
                          </a:rPr>
                          <m:t>e</m:t>
                        </m:r>
                      </m:e>
                      <m:sub>
                        <m:r>
                          <m:rPr>
                            <m:sty m:val="p"/>
                          </m:rPr>
                          <a:rPr lang="en-US" sz="2400" i="1">
                            <a:solidFill>
                              <a:srgbClr val="000000"/>
                            </a:solidFill>
                            <a:latin typeface="Cambria Math" panose="02040503050406030204" pitchFamily="18" charset="0"/>
                          </a:rPr>
                          <m:t>B</m:t>
                        </m:r>
                      </m:sub>
                    </m:sSub>
                    <m:r>
                      <a:rPr lang="en-US" sz="2400" b="0" i="1" smtClean="0">
                        <a:solidFill>
                          <a:srgbClr val="000000"/>
                        </a:solidFill>
                        <a:latin typeface="Cambria Math" panose="02040503050406030204" pitchFamily="18" charset="0"/>
                      </a:rPr>
                      <m:t>(</m:t>
                    </m:r>
                    <m:r>
                      <a:rPr lang="en-US" sz="2400" b="0" i="1" smtClean="0">
                        <a:solidFill>
                          <a:srgbClr val="000000"/>
                        </a:solidFill>
                        <a:latin typeface="Cambria Math" panose="02040503050406030204" pitchFamily="18" charset="0"/>
                      </a:rPr>
                      <m:t>𝐻𝑧</m:t>
                    </m:r>
                    <m:r>
                      <a:rPr lang="en-US" sz="2400" b="0" i="1" smtClean="0">
                        <a:solidFill>
                          <a:srgbClr val="000000"/>
                        </a:solidFill>
                        <a:latin typeface="Cambria Math" panose="02040503050406030204" pitchFamily="18" charset="0"/>
                      </a:rPr>
                      <m:t>)</m:t>
                    </m:r>
                    <m:r>
                      <m:rPr>
                        <m:aln/>
                      </m:rPr>
                      <a:rPr lang="en-US" sz="2400" i="1">
                        <a:solidFill>
                          <a:srgbClr val="000000"/>
                        </a:solidFill>
                        <a:latin typeface="Cambria Math" panose="02040503050406030204" pitchFamily="18" charset="0"/>
                      </a:rPr>
                      <m:t>=</m:t>
                    </m:r>
                    <m:f>
                      <m:fPr>
                        <m:ctrlPr>
                          <a:rPr lang="en-US" sz="2400" i="1">
                            <a:solidFill>
                              <a:srgbClr val="000000"/>
                            </a:solidFill>
                            <a:latin typeface="Cambria Math" panose="02040503050406030204" pitchFamily="18" charset="0"/>
                          </a:rPr>
                        </m:ctrlPr>
                      </m:fPr>
                      <m:num>
                        <m:r>
                          <a:rPr lang="en-US" sz="2400" i="1">
                            <a:solidFill>
                              <a:srgbClr val="000000"/>
                            </a:solidFill>
                            <a:latin typeface="Cambria Math" panose="02040503050406030204" pitchFamily="18" charset="0"/>
                          </a:rPr>
                          <m:t>1.2</m:t>
                        </m:r>
                        <m:r>
                          <a:rPr lang="en-US" sz="2400" b="0" i="1" smtClean="0">
                            <a:solidFill>
                              <a:srgbClr val="000000"/>
                            </a:solidFill>
                            <a:latin typeface="Cambria Math" panose="02040503050406030204" pitchFamily="18" charset="0"/>
                          </a:rPr>
                          <m:t> </m:t>
                        </m:r>
                        <m:r>
                          <a:rPr lang="en-US" sz="2400" i="1">
                            <a:solidFill>
                              <a:srgbClr val="000000"/>
                            </a:solidFill>
                            <a:latin typeface="Cambria Math" panose="02040503050406030204" pitchFamily="18" charset="0"/>
                          </a:rPr>
                          <m:t>×</m:t>
                        </m:r>
                        <m:r>
                          <a:rPr lang="en-US" sz="2400" b="0" i="1" smtClean="0">
                            <a:solidFill>
                              <a:srgbClr val="000000"/>
                            </a:solidFill>
                            <a:latin typeface="Cambria Math" panose="02040503050406030204" pitchFamily="18" charset="0"/>
                          </a:rPr>
                          <m:t> </m:t>
                        </m:r>
                        <m:r>
                          <a:rPr lang="en-US" sz="2400" i="1">
                            <a:solidFill>
                              <a:srgbClr val="000000"/>
                            </a:solidFill>
                            <a:latin typeface="Cambria Math" panose="02040503050406030204" pitchFamily="18" charset="0"/>
                          </a:rPr>
                          <m:t>20</m:t>
                        </m:r>
                        <m:r>
                          <a:rPr lang="en-US" sz="2400" b="0" i="1" smtClean="0">
                            <a:solidFill>
                              <a:srgbClr val="000000"/>
                            </a:solidFill>
                            <a:latin typeface="Cambria Math" panose="02040503050406030204" pitchFamily="18" charset="0"/>
                          </a:rPr>
                          <m:t> </m:t>
                        </m:r>
                        <m:r>
                          <a:rPr lang="en-US" sz="2400" i="1">
                            <a:solidFill>
                              <a:srgbClr val="000000"/>
                            </a:solidFill>
                            <a:latin typeface="Cambria Math" panose="02040503050406030204" pitchFamily="18" charset="0"/>
                          </a:rPr>
                          <m:t>×</m:t>
                        </m:r>
                        <m:r>
                          <a:rPr lang="en-US" sz="2400" b="0" i="1" smtClean="0">
                            <a:solidFill>
                              <a:srgbClr val="000000"/>
                            </a:solidFill>
                            <a:latin typeface="Cambria Math" panose="02040503050406030204" pitchFamily="18" charset="0"/>
                          </a:rPr>
                          <m:t> </m:t>
                        </m:r>
                        <m:r>
                          <a:rPr lang="en-US" sz="2400" i="1">
                            <a:solidFill>
                              <a:srgbClr val="000000"/>
                            </a:solidFill>
                            <a:latin typeface="Cambria Math" panose="02040503050406030204" pitchFamily="18" charset="0"/>
                          </a:rPr>
                          <m:t>1</m:t>
                        </m:r>
                        <m:sSup>
                          <m:sSupPr>
                            <m:ctrlPr>
                              <a:rPr lang="en-US" sz="2400" i="1">
                                <a:solidFill>
                                  <a:srgbClr val="000000"/>
                                </a:solidFill>
                                <a:latin typeface="Cambria Math" panose="02040503050406030204" pitchFamily="18" charset="0"/>
                              </a:rPr>
                            </m:ctrlPr>
                          </m:sSupPr>
                          <m:e>
                            <m:r>
                              <a:rPr lang="en-US" sz="2400" i="1">
                                <a:solidFill>
                                  <a:srgbClr val="000000"/>
                                </a:solidFill>
                                <a:latin typeface="Cambria Math" panose="02040503050406030204" pitchFamily="18" charset="0"/>
                              </a:rPr>
                              <m:t>0</m:t>
                            </m:r>
                          </m:e>
                          <m:sup>
                            <m:r>
                              <a:rPr lang="en-US" sz="2400" i="1">
                                <a:solidFill>
                                  <a:srgbClr val="000000"/>
                                </a:solidFill>
                                <a:latin typeface="Cambria Math" panose="02040503050406030204" pitchFamily="18" charset="0"/>
                              </a:rPr>
                              <m:t>9</m:t>
                            </m:r>
                          </m:sup>
                        </m:sSup>
                      </m:num>
                      <m:den>
                        <m:r>
                          <a:rPr lang="en-US" sz="2400" i="1">
                            <a:solidFill>
                              <a:srgbClr val="000000"/>
                            </a:solidFill>
                            <a:latin typeface="Cambria Math" panose="02040503050406030204" pitchFamily="18" charset="0"/>
                          </a:rPr>
                          <m:t>6</m:t>
                        </m:r>
                        <m:r>
                          <m:rPr>
                            <m:sty m:val="p"/>
                          </m:rPr>
                          <a:rPr lang="en-US" sz="2400" i="1">
                            <a:solidFill>
                              <a:srgbClr val="000000"/>
                            </a:solidFill>
                            <a:latin typeface="Cambria Math" panose="02040503050406030204" pitchFamily="18" charset="0"/>
                          </a:rPr>
                          <m:t>s</m:t>
                        </m:r>
                      </m:den>
                    </m:f>
                    <m:r>
                      <a:rPr lang="en-US" sz="2400" i="1">
                        <a:solidFill>
                          <a:srgbClr val="000000"/>
                        </a:solidFill>
                        <a:latin typeface="Cambria Math" panose="02040503050406030204" pitchFamily="18" charset="0"/>
                      </a:rPr>
                      <m:t>=</m:t>
                    </m:r>
                    <m:f>
                      <m:fPr>
                        <m:ctrlPr>
                          <a:rPr lang="en-US" sz="2400" i="1">
                            <a:solidFill>
                              <a:srgbClr val="000000"/>
                            </a:solidFill>
                            <a:latin typeface="Cambria Math" panose="02040503050406030204" pitchFamily="18" charset="0"/>
                          </a:rPr>
                        </m:ctrlPr>
                      </m:fPr>
                      <m:num>
                        <m:r>
                          <a:rPr lang="en-US" sz="2400" i="1">
                            <a:solidFill>
                              <a:srgbClr val="000000"/>
                            </a:solidFill>
                            <a:latin typeface="Cambria Math" panose="02040503050406030204" pitchFamily="18" charset="0"/>
                          </a:rPr>
                          <m:t>24</m:t>
                        </m:r>
                        <m:r>
                          <a:rPr lang="en-US" sz="2400" b="0" i="1" smtClean="0">
                            <a:solidFill>
                              <a:srgbClr val="000000"/>
                            </a:solidFill>
                            <a:latin typeface="Cambria Math" panose="02040503050406030204" pitchFamily="18" charset="0"/>
                          </a:rPr>
                          <m:t> </m:t>
                        </m:r>
                        <m:r>
                          <a:rPr lang="en-US" sz="2400" i="1">
                            <a:solidFill>
                              <a:srgbClr val="000000"/>
                            </a:solidFill>
                            <a:latin typeface="Cambria Math" panose="02040503050406030204" pitchFamily="18" charset="0"/>
                          </a:rPr>
                          <m:t>×</m:t>
                        </m:r>
                        <m:r>
                          <a:rPr lang="en-US" sz="2400" b="0" i="1" smtClean="0">
                            <a:solidFill>
                              <a:srgbClr val="000000"/>
                            </a:solidFill>
                            <a:latin typeface="Cambria Math" panose="02040503050406030204" pitchFamily="18" charset="0"/>
                          </a:rPr>
                          <m:t> </m:t>
                        </m:r>
                        <m:r>
                          <a:rPr lang="en-US" sz="2400" i="1">
                            <a:solidFill>
                              <a:srgbClr val="000000"/>
                            </a:solidFill>
                            <a:latin typeface="Cambria Math" panose="02040503050406030204" pitchFamily="18" charset="0"/>
                          </a:rPr>
                          <m:t>1</m:t>
                        </m:r>
                        <m:sSup>
                          <m:sSupPr>
                            <m:ctrlPr>
                              <a:rPr lang="en-US" sz="2400" i="1">
                                <a:solidFill>
                                  <a:srgbClr val="000000"/>
                                </a:solidFill>
                                <a:latin typeface="Cambria Math" panose="02040503050406030204" pitchFamily="18" charset="0"/>
                              </a:rPr>
                            </m:ctrlPr>
                          </m:sSupPr>
                          <m:e>
                            <m:r>
                              <a:rPr lang="en-US" sz="2400" i="1">
                                <a:solidFill>
                                  <a:srgbClr val="000000"/>
                                </a:solidFill>
                                <a:latin typeface="Cambria Math" panose="02040503050406030204" pitchFamily="18" charset="0"/>
                              </a:rPr>
                              <m:t>0</m:t>
                            </m:r>
                          </m:e>
                          <m:sup>
                            <m:r>
                              <a:rPr lang="en-US" sz="2400" i="1">
                                <a:solidFill>
                                  <a:srgbClr val="000000"/>
                                </a:solidFill>
                                <a:latin typeface="Cambria Math" panose="02040503050406030204" pitchFamily="18" charset="0"/>
                              </a:rPr>
                              <m:t>9</m:t>
                            </m:r>
                          </m:sup>
                        </m:sSup>
                      </m:num>
                      <m:den>
                        <m:r>
                          <a:rPr lang="en-US" sz="2400" i="1">
                            <a:solidFill>
                              <a:srgbClr val="000000"/>
                            </a:solidFill>
                            <a:latin typeface="Cambria Math" panose="02040503050406030204" pitchFamily="18" charset="0"/>
                          </a:rPr>
                          <m:t>6</m:t>
                        </m:r>
                        <m:r>
                          <m:rPr>
                            <m:sty m:val="p"/>
                          </m:rPr>
                          <a:rPr lang="en-US" sz="2400" i="1">
                            <a:solidFill>
                              <a:srgbClr val="000000"/>
                            </a:solidFill>
                            <a:latin typeface="Cambria Math" panose="02040503050406030204" pitchFamily="18" charset="0"/>
                          </a:rPr>
                          <m:t>s</m:t>
                        </m:r>
                      </m:den>
                    </m:f>
                    <m:r>
                      <a:rPr lang="en-US" sz="2400" i="1">
                        <a:solidFill>
                          <a:srgbClr val="000000"/>
                        </a:solidFill>
                        <a:latin typeface="Cambria Math" panose="02040503050406030204" pitchFamily="18" charset="0"/>
                      </a:rPr>
                      <m:t>=4</m:t>
                    </m:r>
                    <m:r>
                      <m:rPr>
                        <m:sty m:val="p"/>
                      </m:rPr>
                      <a:rPr lang="en-US" sz="2400" i="1">
                        <a:solidFill>
                          <a:srgbClr val="000000"/>
                        </a:solidFill>
                        <a:latin typeface="Cambria Math" panose="02040503050406030204" pitchFamily="18" charset="0"/>
                      </a:rPr>
                      <m:t>GHz</m:t>
                    </m:r>
                  </m:oMath>
                </a14:m>
                <a:endParaRPr lang="en-US" sz="2400" dirty="0"/>
              </a:p>
            </p:txBody>
          </p:sp>
        </mc:Choice>
        <mc:Fallback xmlns="">
          <p:sp>
            <p:nvSpPr>
              <p:cNvPr id="5122" name="Object 4"/>
              <p:cNvSpPr txBox="1">
                <a:spLocks noRot="1" noChangeAspect="1" noMove="1" noResize="1" noEditPoints="1" noAdjustHandles="1" noChangeArrowheads="1" noChangeShapeType="1" noTextEdit="1"/>
              </p:cNvSpPr>
              <p:nvPr/>
            </p:nvSpPr>
            <p:spPr bwMode="auto">
              <a:xfrm>
                <a:off x="431515" y="4393040"/>
                <a:ext cx="8023225" cy="2109056"/>
              </a:xfrm>
              <a:prstGeom prst="rect">
                <a:avLst/>
              </a:prstGeom>
              <a:blipFill>
                <a:blip r:embed="rId3"/>
                <a:stretch>
                  <a:fillRect l="-790"/>
                </a:stretch>
              </a:blipFill>
              <a:ln>
                <a:noFill/>
              </a:ln>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Object 4">
                <a:extLst>
                  <a:ext uri="{FF2B5EF4-FFF2-40B4-BE49-F238E27FC236}">
                    <a16:creationId xmlns:a16="http://schemas.microsoft.com/office/drawing/2014/main" id="{84ED8139-0D5F-C147-8019-2F7853B9699E}"/>
                  </a:ext>
                </a:extLst>
              </p:cNvPr>
              <p:cNvSpPr txBox="1"/>
              <p:nvPr/>
            </p:nvSpPr>
            <p:spPr bwMode="auto">
              <a:xfrm>
                <a:off x="3124200" y="3187700"/>
                <a:ext cx="6019800" cy="985961"/>
              </a:xfrm>
              <a:prstGeom prst="rect">
                <a:avLst/>
              </a:prstGeom>
              <a:solidFill>
                <a:srgbClr val="FFFF00"/>
              </a:solidFill>
              <a:ln>
                <a:noFill/>
              </a:ln>
              <a:effectLst/>
            </p:spPr>
            <p:txBody>
              <a:bodyPr>
                <a:noAutofit/>
              </a:bodyPr>
              <a:lstStyle/>
              <a:p>
                <a:pPr/>
                <a14:m>
                  <m:oMathPara xmlns:m="http://schemas.openxmlformats.org/officeDocument/2006/math">
                    <m:oMathParaPr>
                      <m:jc m:val="centerGroup"/>
                    </m:oMathParaPr>
                    <m:oMath xmlns:m="http://schemas.openxmlformats.org/officeDocument/2006/math">
                      <m:r>
                        <a:rPr lang="en-US" sz="1400" b="0" i="1" smtClean="0">
                          <a:solidFill>
                            <a:srgbClr val="000000"/>
                          </a:solidFill>
                          <a:latin typeface="Cambria Math" panose="02040503050406030204" pitchFamily="18" charset="0"/>
                        </a:rPr>
                        <m:t>𝐸𝑞𝑢𝑎𝑡𝑖𝑜𝑛</m:t>
                      </m:r>
                      <m:r>
                        <a:rPr lang="en-US" sz="1400" b="0" i="1" smtClean="0">
                          <a:solidFill>
                            <a:srgbClr val="000000"/>
                          </a:solidFill>
                          <a:latin typeface="Cambria Math" panose="02040503050406030204" pitchFamily="18" charset="0"/>
                        </a:rPr>
                        <m:t>: </m:t>
                      </m:r>
                      <m:r>
                        <m:rPr>
                          <m:sty m:val="p"/>
                        </m:rPr>
                        <a:rPr lang="en-US" sz="1400" i="1" smtClean="0">
                          <a:solidFill>
                            <a:srgbClr val="000000"/>
                          </a:solidFill>
                          <a:latin typeface="Cambria Math" panose="02040503050406030204" pitchFamily="18" charset="0"/>
                        </a:rPr>
                        <m:t>CPU</m:t>
                      </m:r>
                      <m:r>
                        <a:rPr lang="en-US" sz="1400" i="1" smtClean="0">
                          <a:solidFill>
                            <a:srgbClr val="000000"/>
                          </a:solidFill>
                          <a:latin typeface="Cambria Math" panose="02040503050406030204" pitchFamily="18" charset="0"/>
                        </a:rPr>
                        <m:t> </m:t>
                      </m:r>
                      <m:r>
                        <m:rPr>
                          <m:sty m:val="p"/>
                        </m:rPr>
                        <a:rPr lang="en-US" sz="1400" i="1" smtClean="0">
                          <a:solidFill>
                            <a:srgbClr val="000000"/>
                          </a:solidFill>
                          <a:latin typeface="Cambria Math" panose="02040503050406030204" pitchFamily="18" charset="0"/>
                        </a:rPr>
                        <m:t>Time</m:t>
                      </m:r>
                      <m:r>
                        <a:rPr lang="en-US" sz="1400" b="0" i="1" smtClean="0">
                          <a:solidFill>
                            <a:srgbClr val="000000"/>
                          </a:solidFill>
                          <a:latin typeface="Cambria Math" panose="02040503050406030204" pitchFamily="18" charset="0"/>
                        </a:rPr>
                        <m:t>(</m:t>
                      </m:r>
                      <m:r>
                        <a:rPr lang="en-US" sz="1400" b="0" i="1" smtClean="0">
                          <a:solidFill>
                            <a:srgbClr val="000000"/>
                          </a:solidFill>
                          <a:latin typeface="Cambria Math" panose="02040503050406030204" pitchFamily="18" charset="0"/>
                        </a:rPr>
                        <m:t>𝑠</m:t>
                      </m:r>
                      <m:r>
                        <a:rPr lang="en-US" sz="1400" b="0" i="1" smtClean="0">
                          <a:solidFill>
                            <a:srgbClr val="000000"/>
                          </a:solidFill>
                          <a:latin typeface="Cambria Math" panose="02040503050406030204" pitchFamily="18" charset="0"/>
                        </a:rPr>
                        <m:t>)</m:t>
                      </m:r>
                      <m:r>
                        <m:rPr>
                          <m:aln/>
                        </m:rPr>
                        <a:rPr lang="en-US" sz="1400" i="1">
                          <a:solidFill>
                            <a:srgbClr val="000000"/>
                          </a:solidFill>
                          <a:latin typeface="Cambria Math" panose="02040503050406030204" pitchFamily="18" charset="0"/>
                        </a:rPr>
                        <m:t>=</m:t>
                      </m:r>
                      <m:r>
                        <a:rPr lang="en-US" sz="1400" b="0" i="1" smtClean="0">
                          <a:solidFill>
                            <a:srgbClr val="000000"/>
                          </a:solidFill>
                          <a:latin typeface="Cambria Math" panose="02040503050406030204" pitchFamily="18" charset="0"/>
                        </a:rPr>
                        <m:t># </m:t>
                      </m:r>
                      <m:r>
                        <m:rPr>
                          <m:sty m:val="p"/>
                        </m:rPr>
                        <a:rPr lang="en-US" sz="1400" i="1">
                          <a:solidFill>
                            <a:srgbClr val="000000"/>
                          </a:solidFill>
                          <a:latin typeface="Cambria Math" panose="02040503050406030204" pitchFamily="18" charset="0"/>
                        </a:rPr>
                        <m:t>CPU</m:t>
                      </m:r>
                      <m:r>
                        <a:rPr lang="en-US" sz="1400" i="1">
                          <a:solidFill>
                            <a:srgbClr val="000000"/>
                          </a:solidFill>
                          <a:latin typeface="Cambria Math" panose="02040503050406030204" pitchFamily="18" charset="0"/>
                        </a:rPr>
                        <m:t> </m:t>
                      </m:r>
                      <m:r>
                        <m:rPr>
                          <m:sty m:val="p"/>
                        </m:rPr>
                        <a:rPr lang="en-US" sz="1400" i="1">
                          <a:solidFill>
                            <a:srgbClr val="000000"/>
                          </a:solidFill>
                          <a:latin typeface="Cambria Math" panose="02040503050406030204" pitchFamily="18" charset="0"/>
                        </a:rPr>
                        <m:t>Clock</m:t>
                      </m:r>
                      <m:r>
                        <a:rPr lang="en-US" sz="1400" i="1">
                          <a:solidFill>
                            <a:srgbClr val="000000"/>
                          </a:solidFill>
                          <a:latin typeface="Cambria Math" panose="02040503050406030204" pitchFamily="18" charset="0"/>
                        </a:rPr>
                        <m:t> </m:t>
                      </m:r>
                      <m:r>
                        <m:rPr>
                          <m:sty m:val="p"/>
                        </m:rPr>
                        <a:rPr lang="en-US" sz="1400" i="1">
                          <a:solidFill>
                            <a:srgbClr val="000000"/>
                          </a:solidFill>
                          <a:latin typeface="Cambria Math" panose="02040503050406030204" pitchFamily="18" charset="0"/>
                        </a:rPr>
                        <m:t>Cycles</m:t>
                      </m:r>
                      <m:r>
                        <a:rPr lang="en-US" sz="1400" b="0" i="1" smtClean="0">
                          <a:solidFill>
                            <a:srgbClr val="000000"/>
                          </a:solidFill>
                          <a:latin typeface="Cambria Math" panose="02040503050406030204" pitchFamily="18" charset="0"/>
                        </a:rPr>
                        <m:t> </m:t>
                      </m:r>
                      <m:r>
                        <a:rPr lang="en-US" sz="1400" i="1">
                          <a:solidFill>
                            <a:srgbClr val="000000"/>
                          </a:solidFill>
                          <a:latin typeface="Cambria Math" panose="02040503050406030204" pitchFamily="18" charset="0"/>
                        </a:rPr>
                        <m:t>×</m:t>
                      </m:r>
                      <m:r>
                        <a:rPr lang="en-US" sz="1400" b="0" i="1" smtClean="0">
                          <a:solidFill>
                            <a:srgbClr val="000000"/>
                          </a:solidFill>
                          <a:latin typeface="Cambria Math" panose="02040503050406030204" pitchFamily="18" charset="0"/>
                        </a:rPr>
                        <m:t> </m:t>
                      </m:r>
                      <m:r>
                        <m:rPr>
                          <m:sty m:val="p"/>
                        </m:rPr>
                        <a:rPr lang="en-US" sz="1400" i="1">
                          <a:solidFill>
                            <a:srgbClr val="000000"/>
                          </a:solidFill>
                          <a:latin typeface="Cambria Math" panose="02040503050406030204" pitchFamily="18" charset="0"/>
                        </a:rPr>
                        <m:t>Clock</m:t>
                      </m:r>
                      <m:r>
                        <a:rPr lang="en-US" sz="1400" i="1">
                          <a:solidFill>
                            <a:srgbClr val="000000"/>
                          </a:solidFill>
                          <a:latin typeface="Cambria Math" panose="02040503050406030204" pitchFamily="18" charset="0"/>
                        </a:rPr>
                        <m:t> </m:t>
                      </m:r>
                      <m:r>
                        <m:rPr>
                          <m:sty m:val="p"/>
                        </m:rPr>
                        <a:rPr lang="en-US" sz="1400" i="1">
                          <a:solidFill>
                            <a:srgbClr val="000000"/>
                          </a:solidFill>
                          <a:latin typeface="Cambria Math" panose="02040503050406030204" pitchFamily="18" charset="0"/>
                        </a:rPr>
                        <m:t>Cycle</m:t>
                      </m:r>
                      <m:r>
                        <a:rPr lang="en-US" sz="1400" i="1">
                          <a:solidFill>
                            <a:srgbClr val="000000"/>
                          </a:solidFill>
                          <a:latin typeface="Cambria Math" panose="02040503050406030204" pitchFamily="18" charset="0"/>
                        </a:rPr>
                        <m:t> </m:t>
                      </m:r>
                      <m:r>
                        <m:rPr>
                          <m:sty m:val="p"/>
                        </m:rPr>
                        <a:rPr lang="en-US" sz="1400" i="1">
                          <a:solidFill>
                            <a:srgbClr val="000000"/>
                          </a:solidFill>
                          <a:latin typeface="Cambria Math" panose="02040503050406030204" pitchFamily="18" charset="0"/>
                        </a:rPr>
                        <m:t>Time</m:t>
                      </m:r>
                      <m:r>
                        <a:rPr lang="en-US" sz="1400" b="0" i="1" smtClean="0">
                          <a:solidFill>
                            <a:srgbClr val="000000"/>
                          </a:solidFill>
                          <a:latin typeface="Cambria Math" panose="02040503050406030204" pitchFamily="18" charset="0"/>
                        </a:rPr>
                        <m:t> (</m:t>
                      </m:r>
                      <m:r>
                        <a:rPr lang="en-US" sz="1400" b="0" i="1" smtClean="0">
                          <a:solidFill>
                            <a:srgbClr val="000000"/>
                          </a:solidFill>
                          <a:latin typeface="Cambria Math" panose="02040503050406030204" pitchFamily="18" charset="0"/>
                        </a:rPr>
                        <m:t>𝑠</m:t>
                      </m:r>
                      <m:r>
                        <a:rPr lang="en-US" sz="1400" b="0" i="1" smtClean="0">
                          <a:solidFill>
                            <a:srgbClr val="000000"/>
                          </a:solidFill>
                          <a:latin typeface="Cambria Math" panose="02040503050406030204" pitchFamily="18" charset="0"/>
                        </a:rPr>
                        <m:t>)</m:t>
                      </m:r>
                    </m:oMath>
                  </m:oMathPara>
                </a14:m>
                <a:endParaRPr lang="en-US" sz="1400" i="1" dirty="0">
                  <a:solidFill>
                    <a:srgbClr val="000000"/>
                  </a:solidFill>
                  <a:latin typeface="Cambria Math" panose="02040503050406030204" pitchFamily="18" charset="0"/>
                </a:endParaRPr>
              </a:p>
              <a:p>
                <a:pPr/>
                <a:br>
                  <a:rPr lang="en-US" sz="1400" i="1" dirty="0">
                    <a:solidFill>
                      <a:srgbClr val="000000"/>
                    </a:solidFill>
                    <a:latin typeface="Cambria Math" panose="02040503050406030204" pitchFamily="18" charset="0"/>
                  </a:rPr>
                </a:br>
                <a14:m>
                  <m:oMathPara xmlns:m="http://schemas.openxmlformats.org/officeDocument/2006/math">
                    <m:oMathParaPr>
                      <m:jc m:val="centerGroup"/>
                    </m:oMathParaPr>
                    <m:oMath xmlns:m="http://schemas.openxmlformats.org/officeDocument/2006/math">
                      <m:r>
                        <m:rPr>
                          <m:aln/>
                        </m:rPr>
                        <a:rPr lang="en-US" sz="1400" i="1">
                          <a:solidFill>
                            <a:srgbClr val="000000"/>
                          </a:solidFill>
                          <a:latin typeface="Cambria Math" panose="02040503050406030204" pitchFamily="18" charset="0"/>
                        </a:rPr>
                        <m:t>=</m:t>
                      </m:r>
                      <m:f>
                        <m:fPr>
                          <m:ctrlPr>
                            <a:rPr lang="en-US" sz="1400" i="1">
                              <a:solidFill>
                                <a:srgbClr val="000000"/>
                              </a:solidFill>
                              <a:latin typeface="Cambria Math" panose="02040503050406030204" pitchFamily="18" charset="0"/>
                            </a:rPr>
                          </m:ctrlPr>
                        </m:fPr>
                        <m:num>
                          <m:r>
                            <a:rPr lang="en-US" sz="1400" b="0" i="1" smtClean="0">
                              <a:solidFill>
                                <a:srgbClr val="000000"/>
                              </a:solidFill>
                              <a:latin typeface="Cambria Math" panose="02040503050406030204" pitchFamily="18" charset="0"/>
                            </a:rPr>
                            <m:t># </m:t>
                          </m:r>
                          <m:r>
                            <m:rPr>
                              <m:sty m:val="p"/>
                            </m:rPr>
                            <a:rPr lang="en-US" sz="1400" i="1">
                              <a:solidFill>
                                <a:srgbClr val="000000"/>
                              </a:solidFill>
                              <a:latin typeface="Cambria Math" panose="02040503050406030204" pitchFamily="18" charset="0"/>
                            </a:rPr>
                            <m:t>CPU</m:t>
                          </m:r>
                          <m:r>
                            <a:rPr lang="en-US" sz="1400" i="1">
                              <a:solidFill>
                                <a:srgbClr val="000000"/>
                              </a:solidFill>
                              <a:latin typeface="Cambria Math" panose="02040503050406030204" pitchFamily="18" charset="0"/>
                            </a:rPr>
                            <m:t> </m:t>
                          </m:r>
                          <m:r>
                            <m:rPr>
                              <m:sty m:val="p"/>
                            </m:rPr>
                            <a:rPr lang="en-US" sz="1400" i="1">
                              <a:solidFill>
                                <a:srgbClr val="000000"/>
                              </a:solidFill>
                              <a:latin typeface="Cambria Math" panose="02040503050406030204" pitchFamily="18" charset="0"/>
                            </a:rPr>
                            <m:t>Clock</m:t>
                          </m:r>
                          <m:r>
                            <a:rPr lang="en-US" sz="1400" i="1">
                              <a:solidFill>
                                <a:srgbClr val="000000"/>
                              </a:solidFill>
                              <a:latin typeface="Cambria Math" panose="02040503050406030204" pitchFamily="18" charset="0"/>
                            </a:rPr>
                            <m:t> </m:t>
                          </m:r>
                          <m:r>
                            <m:rPr>
                              <m:sty m:val="p"/>
                            </m:rPr>
                            <a:rPr lang="en-US" sz="1400" i="1">
                              <a:solidFill>
                                <a:srgbClr val="000000"/>
                              </a:solidFill>
                              <a:latin typeface="Cambria Math" panose="02040503050406030204" pitchFamily="18" charset="0"/>
                            </a:rPr>
                            <m:t>Cycles</m:t>
                          </m:r>
                        </m:num>
                        <m:den>
                          <m:r>
                            <m:rPr>
                              <m:sty m:val="p"/>
                            </m:rPr>
                            <a:rPr lang="en-US" sz="1400" i="1">
                              <a:solidFill>
                                <a:srgbClr val="000000"/>
                              </a:solidFill>
                              <a:latin typeface="Cambria Math" panose="02040503050406030204" pitchFamily="18" charset="0"/>
                            </a:rPr>
                            <m:t>Clock</m:t>
                          </m:r>
                          <m:r>
                            <a:rPr lang="en-US" sz="1400" i="1">
                              <a:solidFill>
                                <a:srgbClr val="000000"/>
                              </a:solidFill>
                              <a:latin typeface="Cambria Math" panose="02040503050406030204" pitchFamily="18" charset="0"/>
                            </a:rPr>
                            <m:t> </m:t>
                          </m:r>
                          <m:r>
                            <m:rPr>
                              <m:sty m:val="p"/>
                            </m:rPr>
                            <a:rPr lang="en-US" sz="1400" i="1">
                              <a:solidFill>
                                <a:srgbClr val="000000"/>
                              </a:solidFill>
                              <a:latin typeface="Cambria Math" panose="02040503050406030204" pitchFamily="18" charset="0"/>
                            </a:rPr>
                            <m:t>Rate</m:t>
                          </m:r>
                          <m:r>
                            <a:rPr lang="en-US" sz="1400" b="0" i="1" smtClean="0">
                              <a:solidFill>
                                <a:srgbClr val="000000"/>
                              </a:solidFill>
                              <a:latin typeface="Cambria Math" panose="02040503050406030204" pitchFamily="18" charset="0"/>
                            </a:rPr>
                            <m:t> (</m:t>
                          </m:r>
                          <m:r>
                            <a:rPr lang="en-US" sz="1400" b="0" i="1" smtClean="0">
                              <a:solidFill>
                                <a:srgbClr val="000000"/>
                              </a:solidFill>
                              <a:latin typeface="Cambria Math" panose="02040503050406030204" pitchFamily="18" charset="0"/>
                            </a:rPr>
                            <m:t>𝐻𝑧</m:t>
                          </m:r>
                          <m:r>
                            <a:rPr lang="en-US" sz="1400" b="0" i="1" smtClean="0">
                              <a:solidFill>
                                <a:srgbClr val="000000"/>
                              </a:solidFill>
                              <a:latin typeface="Cambria Math" panose="02040503050406030204" pitchFamily="18" charset="0"/>
                            </a:rPr>
                            <m:t>)</m:t>
                          </m:r>
                        </m:den>
                      </m:f>
                    </m:oMath>
                  </m:oMathPara>
                </a14:m>
                <a:endParaRPr lang="en-US" sz="1400" dirty="0"/>
              </a:p>
            </p:txBody>
          </p:sp>
        </mc:Choice>
        <mc:Fallback xmlns="">
          <p:sp>
            <p:nvSpPr>
              <p:cNvPr id="6" name="Object 4">
                <a:extLst>
                  <a:ext uri="{FF2B5EF4-FFF2-40B4-BE49-F238E27FC236}">
                    <a16:creationId xmlns:a16="http://schemas.microsoft.com/office/drawing/2014/main" id="{84ED8139-0D5F-C147-8019-2F7853B9699E}"/>
                  </a:ext>
                </a:extLst>
              </p:cNvPr>
              <p:cNvSpPr txBox="1">
                <a:spLocks noRot="1" noChangeAspect="1" noMove="1" noResize="1" noEditPoints="1" noAdjustHandles="1" noChangeArrowheads="1" noChangeShapeType="1" noTextEdit="1"/>
              </p:cNvSpPr>
              <p:nvPr/>
            </p:nvSpPr>
            <p:spPr bwMode="auto">
              <a:xfrm>
                <a:off x="3124200" y="3187700"/>
                <a:ext cx="6019800" cy="985961"/>
              </a:xfrm>
              <a:prstGeom prst="rect">
                <a:avLst/>
              </a:prstGeom>
              <a:blipFill>
                <a:blip r:embed="rId4"/>
                <a:stretch>
                  <a:fillRect b="-1266"/>
                </a:stretch>
              </a:blipFill>
              <a:ln>
                <a:noFill/>
              </a:ln>
              <a:effectLst/>
            </p:spPr>
            <p:txBody>
              <a:bodyPr/>
              <a:lstStyle/>
              <a:p>
                <a:r>
                  <a:rPr lang="en-US">
                    <a:noFill/>
                  </a:rPr>
                  <a:t> </a:t>
                </a:r>
              </a:p>
            </p:txBody>
          </p:sp>
        </mc:Fallback>
      </mc:AlternateContent>
    </p:spTree>
    <p:extLst>
      <p:ext uri="{BB962C8B-B14F-4D97-AF65-F5344CB8AC3E}">
        <p14:creationId xmlns:p14="http://schemas.microsoft.com/office/powerpoint/2010/main" val="6419975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2"/>
          <p:cNvSpPr>
            <a:spLocks noGrp="1" noChangeArrowheads="1"/>
          </p:cNvSpPr>
          <p:nvPr>
            <p:ph type="title"/>
          </p:nvPr>
        </p:nvSpPr>
        <p:spPr/>
        <p:txBody>
          <a:bodyPr/>
          <a:lstStyle/>
          <a:p>
            <a:pPr eaLnBrk="1" hangingPunct="1"/>
            <a:r>
              <a:rPr lang="en-US" altLang="en-US" dirty="0"/>
              <a:t>Instruction Count and CPI</a:t>
            </a:r>
            <a:endParaRPr lang="en-AU" altLang="en-US" dirty="0"/>
          </a:p>
        </p:txBody>
      </p:sp>
      <p:sp>
        <p:nvSpPr>
          <p:cNvPr id="6149" name="Rectangle 3"/>
          <p:cNvSpPr>
            <a:spLocks noGrp="1" noChangeArrowheads="1"/>
          </p:cNvSpPr>
          <p:nvPr>
            <p:ph idx="1"/>
          </p:nvPr>
        </p:nvSpPr>
        <p:spPr>
          <a:xfrm>
            <a:off x="228600" y="1142999"/>
            <a:ext cx="8991600" cy="5578475"/>
          </a:xfrm>
        </p:spPr>
        <p:txBody>
          <a:bodyPr>
            <a:normAutofit fontScale="92500" lnSpcReduction="20000"/>
          </a:bodyPr>
          <a:lstStyle/>
          <a:p>
            <a:pPr eaLnBrk="1" hangingPunct="1"/>
            <a:r>
              <a:rPr lang="en-US" altLang="en-US" sz="2800" dirty="0"/>
              <a:t>Hardware/CPU executes a program instruction by instructions</a:t>
            </a:r>
          </a:p>
          <a:p>
            <a:pPr eaLnBrk="1" hangingPunct="1"/>
            <a:endParaRPr lang="en-US" altLang="en-US" sz="2800" dirty="0"/>
          </a:p>
          <a:p>
            <a:pPr eaLnBrk="1" hangingPunct="1"/>
            <a:endParaRPr lang="en-US" altLang="en-US" sz="2800" dirty="0"/>
          </a:p>
          <a:p>
            <a:pPr eaLnBrk="1" hangingPunct="1"/>
            <a:endParaRPr lang="en-US" altLang="en-US" sz="2800" dirty="0"/>
          </a:p>
          <a:p>
            <a:pPr eaLnBrk="1" hangingPunct="1"/>
            <a:endParaRPr lang="en-US" altLang="en-US" sz="2800" dirty="0"/>
          </a:p>
          <a:p>
            <a:pPr eaLnBrk="1" hangingPunct="1"/>
            <a:endParaRPr lang="en-US" altLang="en-US" sz="2800" dirty="0"/>
          </a:p>
          <a:p>
            <a:pPr eaLnBrk="1" hangingPunct="1"/>
            <a:endParaRPr lang="en-US" altLang="en-US" sz="2800" dirty="0"/>
          </a:p>
          <a:p>
            <a:pPr eaLnBrk="1" hangingPunct="1"/>
            <a:endParaRPr lang="en-US" altLang="en-US" sz="2800" dirty="0"/>
          </a:p>
          <a:p>
            <a:pPr eaLnBrk="1" hangingPunct="1"/>
            <a:endParaRPr lang="en-US" altLang="en-US" sz="2800" dirty="0"/>
          </a:p>
          <a:p>
            <a:pPr eaLnBrk="1" hangingPunct="1"/>
            <a:r>
              <a:rPr lang="en-US" altLang="en-US" sz="2800" dirty="0"/>
              <a:t>Instruction Count for a program</a:t>
            </a:r>
          </a:p>
          <a:p>
            <a:pPr lvl="1" eaLnBrk="1" hangingPunct="1"/>
            <a:r>
              <a:rPr lang="en-US" altLang="en-US" sz="2400" dirty="0"/>
              <a:t>Determined by program, ISA and compiler</a:t>
            </a:r>
          </a:p>
          <a:p>
            <a:pPr eaLnBrk="1" hangingPunct="1"/>
            <a:r>
              <a:rPr lang="en-US" altLang="en-US" sz="2800" dirty="0"/>
              <a:t>Average cycles per instruction (CPI)</a:t>
            </a:r>
          </a:p>
          <a:p>
            <a:pPr lvl="1" eaLnBrk="1" hangingPunct="1"/>
            <a:r>
              <a:rPr lang="en-US" altLang="en-US" sz="2400" dirty="0"/>
              <a:t>Determined by CPU hardware</a:t>
            </a:r>
          </a:p>
          <a:p>
            <a:pPr lvl="1" eaLnBrk="1" hangingPunct="1"/>
            <a:r>
              <a:rPr lang="en-US" altLang="en-US" sz="2400" dirty="0"/>
              <a:t>If different instructions have different CPI</a:t>
            </a:r>
          </a:p>
          <a:p>
            <a:pPr lvl="2" eaLnBrk="1" hangingPunct="1"/>
            <a:r>
              <a:rPr lang="en-US" altLang="en-US" sz="2000" dirty="0"/>
              <a:t>Average CPI affected by instruction mix</a:t>
            </a:r>
            <a:endParaRPr lang="en-AU" altLang="en-US" sz="2000" dirty="0"/>
          </a:p>
        </p:txBody>
      </p:sp>
      <p:sp>
        <p:nvSpPr>
          <p:cNvPr id="2" name="Slide Number Placeholder 1"/>
          <p:cNvSpPr>
            <a:spLocks noGrp="1"/>
          </p:cNvSpPr>
          <p:nvPr>
            <p:ph type="sldNum" sz="quarter" idx="12"/>
          </p:nvPr>
        </p:nvSpPr>
        <p:spPr/>
        <p:txBody>
          <a:bodyPr/>
          <a:lstStyle/>
          <a:p>
            <a:fld id="{7B14E791-165F-344E-BF0E-59CD826800BF}" type="slidenum">
              <a:rPr lang="en-US" smtClean="0"/>
              <a:pPr/>
              <a:t>16</a:t>
            </a:fld>
            <a:endParaRPr lang="en-US" dirty="0"/>
          </a:p>
        </p:txBody>
      </p:sp>
      <mc:AlternateContent xmlns:mc="http://schemas.openxmlformats.org/markup-compatibility/2006" xmlns:a14="http://schemas.microsoft.com/office/drawing/2010/main">
        <mc:Choice Requires="a14">
          <p:sp>
            <p:nvSpPr>
              <p:cNvPr id="6146" name="Object 4"/>
              <p:cNvSpPr txBox="1"/>
              <p:nvPr/>
            </p:nvSpPr>
            <p:spPr bwMode="auto">
              <a:xfrm>
                <a:off x="361651" y="3718055"/>
                <a:ext cx="6964363" cy="976649"/>
              </a:xfrm>
              <a:prstGeom prst="rect">
                <a:avLst/>
              </a:prstGeom>
              <a:solidFill>
                <a:srgbClr val="FFFF00"/>
              </a:solidFill>
              <a:ln>
                <a:noFill/>
              </a:ln>
              <a:effectLst/>
            </p:spPr>
            <p:txBody>
              <a:bodyPr>
                <a:normAutofit fontScale="85000" lnSpcReduction="10000"/>
              </a:bodyPr>
              <a:lstStyle/>
              <a:p>
                <a:pPr/>
                <a14:m>
                  <m:oMathPara xmlns:m="http://schemas.openxmlformats.org/officeDocument/2006/math">
                    <m:oMathParaPr>
                      <m:jc m:val="centerGroup"/>
                    </m:oMathParaPr>
                    <m:oMath xmlns:m="http://schemas.openxmlformats.org/officeDocument/2006/math">
                      <m:r>
                        <m:rPr>
                          <m:sty m:val="p"/>
                        </m:rPr>
                        <a:rPr lang="en-US" i="1">
                          <a:solidFill>
                            <a:srgbClr val="000000"/>
                          </a:solidFill>
                          <a:latin typeface="Cambria Math" panose="02040503050406030204" pitchFamily="18" charset="0"/>
                        </a:rPr>
                        <m:t>CPU</m:t>
                      </m:r>
                      <m:r>
                        <a:rPr lang="en-US" i="1">
                          <a:solidFill>
                            <a:srgbClr val="000000"/>
                          </a:solidFill>
                          <a:latin typeface="Cambria Math" panose="02040503050406030204" pitchFamily="18" charset="0"/>
                        </a:rPr>
                        <m:t> </m:t>
                      </m:r>
                      <m:r>
                        <m:rPr>
                          <m:sty m:val="p"/>
                        </m:rPr>
                        <a:rPr lang="en-US" i="1">
                          <a:solidFill>
                            <a:srgbClr val="000000"/>
                          </a:solidFill>
                          <a:latin typeface="Cambria Math" panose="02040503050406030204" pitchFamily="18" charset="0"/>
                        </a:rPr>
                        <m:t>Time</m:t>
                      </m:r>
                      <m:d>
                        <m:dPr>
                          <m:ctrlPr>
                            <a:rPr lang="en-US" b="0" i="1" smtClean="0">
                              <a:solidFill>
                                <a:srgbClr val="000000"/>
                              </a:solidFill>
                              <a:latin typeface="Cambria Math" panose="02040503050406030204" pitchFamily="18" charset="0"/>
                            </a:rPr>
                          </m:ctrlPr>
                        </m:dPr>
                        <m:e>
                          <m:r>
                            <a:rPr lang="en-US" b="0" i="1" smtClean="0">
                              <a:solidFill>
                                <a:srgbClr val="000000"/>
                              </a:solidFill>
                              <a:latin typeface="Cambria Math" panose="02040503050406030204" pitchFamily="18" charset="0"/>
                            </a:rPr>
                            <m:t>𝑠</m:t>
                          </m:r>
                        </m:e>
                      </m:d>
                      <m:r>
                        <m:rPr>
                          <m:aln/>
                        </m:rPr>
                        <a:rPr lang="en-US" b="1" i="1">
                          <a:solidFill>
                            <a:srgbClr val="000000"/>
                          </a:solidFill>
                          <a:latin typeface="Cambria Math" panose="02040503050406030204" pitchFamily="18" charset="0"/>
                        </a:rPr>
                        <m:t>=</m:t>
                      </m:r>
                      <m:r>
                        <a:rPr lang="en-US" b="1" i="1" smtClean="0">
                          <a:solidFill>
                            <a:srgbClr val="000000"/>
                          </a:solidFill>
                          <a:latin typeface="Cambria Math" panose="02040503050406030204" pitchFamily="18" charset="0"/>
                        </a:rPr>
                        <m:t># </m:t>
                      </m:r>
                      <m:r>
                        <a:rPr lang="en-US" b="1" i="1">
                          <a:solidFill>
                            <a:srgbClr val="000000"/>
                          </a:solidFill>
                          <a:latin typeface="Cambria Math" panose="02040503050406030204" pitchFamily="18" charset="0"/>
                        </a:rPr>
                        <m:t>𝑰𝒏𝒔𝒕𝒓𝒖𝒄𝒕𝒊𝒐𝒏</m:t>
                      </m:r>
                      <m:r>
                        <a:rPr lang="en-US" b="1" i="1">
                          <a:solidFill>
                            <a:srgbClr val="000000"/>
                          </a:solidFill>
                          <a:latin typeface="Cambria Math" panose="02040503050406030204" pitchFamily="18" charset="0"/>
                        </a:rPr>
                        <m:t> </m:t>
                      </m:r>
                      <m:r>
                        <a:rPr lang="en-US" b="1" i="1">
                          <a:solidFill>
                            <a:srgbClr val="000000"/>
                          </a:solidFill>
                          <a:latin typeface="Cambria Math" panose="02040503050406030204" pitchFamily="18" charset="0"/>
                        </a:rPr>
                        <m:t>𝑪𝒐𝒖𝒏𝒕</m:t>
                      </m:r>
                      <m:r>
                        <a:rPr lang="en-US" b="1" i="1" smtClean="0">
                          <a:solidFill>
                            <a:srgbClr val="000000"/>
                          </a:solidFill>
                          <a:latin typeface="Cambria Math" panose="02040503050406030204" pitchFamily="18" charset="0"/>
                        </a:rPr>
                        <m:t> </m:t>
                      </m:r>
                      <m:r>
                        <a:rPr lang="en-US" b="1" i="1">
                          <a:solidFill>
                            <a:srgbClr val="000000"/>
                          </a:solidFill>
                          <a:latin typeface="Cambria Math" panose="02040503050406030204" pitchFamily="18" charset="0"/>
                        </a:rPr>
                        <m:t>×</m:t>
                      </m:r>
                      <m:r>
                        <a:rPr lang="en-US" b="1" i="1" smtClean="0">
                          <a:solidFill>
                            <a:srgbClr val="000000"/>
                          </a:solidFill>
                          <a:latin typeface="Cambria Math" panose="02040503050406030204" pitchFamily="18" charset="0"/>
                        </a:rPr>
                        <m:t> </m:t>
                      </m:r>
                      <m:r>
                        <a:rPr lang="en-US" b="1" i="1">
                          <a:solidFill>
                            <a:srgbClr val="000000"/>
                          </a:solidFill>
                          <a:latin typeface="Cambria Math" panose="02040503050406030204" pitchFamily="18" charset="0"/>
                        </a:rPr>
                        <m:t># </m:t>
                      </m:r>
                      <m:r>
                        <a:rPr lang="en-US" b="1" i="1">
                          <a:solidFill>
                            <a:srgbClr val="000000"/>
                          </a:solidFill>
                          <a:latin typeface="Cambria Math" panose="02040503050406030204" pitchFamily="18" charset="0"/>
                        </a:rPr>
                        <m:t>𝑪𝑷𝑰</m:t>
                      </m:r>
                      <m:r>
                        <a:rPr lang="en-US" b="1" i="1" smtClean="0">
                          <a:solidFill>
                            <a:srgbClr val="000000"/>
                          </a:solidFill>
                          <a:latin typeface="Cambria Math" panose="02040503050406030204" pitchFamily="18" charset="0"/>
                        </a:rPr>
                        <m:t> </m:t>
                      </m:r>
                      <m:r>
                        <a:rPr lang="en-US" i="1">
                          <a:solidFill>
                            <a:srgbClr val="000000"/>
                          </a:solidFill>
                          <a:latin typeface="Cambria Math" panose="02040503050406030204" pitchFamily="18" charset="0"/>
                        </a:rPr>
                        <m:t>×</m:t>
                      </m:r>
                      <m:r>
                        <a:rPr lang="en-US" b="0" i="1" smtClean="0">
                          <a:solidFill>
                            <a:srgbClr val="000000"/>
                          </a:solidFill>
                          <a:latin typeface="Cambria Math" panose="02040503050406030204" pitchFamily="18" charset="0"/>
                        </a:rPr>
                        <m:t> </m:t>
                      </m:r>
                      <m:r>
                        <m:rPr>
                          <m:sty m:val="p"/>
                        </m:rPr>
                        <a:rPr lang="en-US" i="1">
                          <a:solidFill>
                            <a:srgbClr val="000000"/>
                          </a:solidFill>
                          <a:latin typeface="Cambria Math" panose="02040503050406030204" pitchFamily="18" charset="0"/>
                        </a:rPr>
                        <m:t>Clock</m:t>
                      </m:r>
                      <m:r>
                        <a:rPr lang="en-US" i="1">
                          <a:solidFill>
                            <a:srgbClr val="000000"/>
                          </a:solidFill>
                          <a:latin typeface="Cambria Math" panose="02040503050406030204" pitchFamily="18" charset="0"/>
                        </a:rPr>
                        <m:t> </m:t>
                      </m:r>
                      <m:r>
                        <m:rPr>
                          <m:sty m:val="p"/>
                        </m:rPr>
                        <a:rPr lang="en-US" i="1">
                          <a:solidFill>
                            <a:srgbClr val="000000"/>
                          </a:solidFill>
                          <a:latin typeface="Cambria Math" panose="02040503050406030204" pitchFamily="18" charset="0"/>
                        </a:rPr>
                        <m:t>Cycle</m:t>
                      </m:r>
                      <m:r>
                        <a:rPr lang="en-US" i="1">
                          <a:solidFill>
                            <a:srgbClr val="000000"/>
                          </a:solidFill>
                          <a:latin typeface="Cambria Math" panose="02040503050406030204" pitchFamily="18" charset="0"/>
                        </a:rPr>
                        <m:t> </m:t>
                      </m:r>
                      <m:r>
                        <m:rPr>
                          <m:sty m:val="p"/>
                        </m:rPr>
                        <a:rPr lang="en-US" i="1">
                          <a:solidFill>
                            <a:srgbClr val="000000"/>
                          </a:solidFill>
                          <a:latin typeface="Cambria Math" panose="02040503050406030204" pitchFamily="18" charset="0"/>
                        </a:rPr>
                        <m:t>Time</m:t>
                      </m:r>
                      <m:r>
                        <a:rPr lang="en-US" b="0" i="1" smtClean="0">
                          <a:solidFill>
                            <a:srgbClr val="000000"/>
                          </a:solidFill>
                          <a:latin typeface="Cambria Math" panose="02040503050406030204" pitchFamily="18" charset="0"/>
                        </a:rPr>
                        <m:t> (</m:t>
                      </m:r>
                      <m:r>
                        <a:rPr lang="en-US" b="0" i="1" smtClean="0">
                          <a:solidFill>
                            <a:srgbClr val="000000"/>
                          </a:solidFill>
                          <a:latin typeface="Cambria Math" panose="02040503050406030204" pitchFamily="18" charset="0"/>
                        </a:rPr>
                        <m:t>𝑠</m:t>
                      </m:r>
                      <m:r>
                        <a:rPr lang="en-US" b="0" i="1" smtClean="0">
                          <a:solidFill>
                            <a:srgbClr val="000000"/>
                          </a:solidFill>
                          <a:latin typeface="Cambria Math" panose="02040503050406030204" pitchFamily="18" charset="0"/>
                        </a:rPr>
                        <m:t>)</m:t>
                      </m:r>
                    </m:oMath>
                  </m:oMathPara>
                </a14:m>
                <a:endParaRPr lang="en-US" i="1" dirty="0">
                  <a:solidFill>
                    <a:srgbClr val="000000"/>
                  </a:solidFill>
                  <a:latin typeface="Cambria Math" panose="02040503050406030204" pitchFamily="18" charset="0"/>
                </a:endParaRPr>
              </a:p>
              <a:p>
                <a:pPr/>
                <a:br>
                  <a:rPr lang="en-US" i="1" dirty="0">
                    <a:solidFill>
                      <a:srgbClr val="000000"/>
                    </a:solidFill>
                    <a:latin typeface="Cambria Math" panose="02040503050406030204" pitchFamily="18" charset="0"/>
                  </a:rPr>
                </a:br>
                <a14:m>
                  <m:oMathPara xmlns:m="http://schemas.openxmlformats.org/officeDocument/2006/math">
                    <m:oMathParaPr>
                      <m:jc m:val="centerGroup"/>
                    </m:oMathParaPr>
                    <m:oMath xmlns:m="http://schemas.openxmlformats.org/officeDocument/2006/math">
                      <m:r>
                        <m:rPr>
                          <m:aln/>
                        </m:rPr>
                        <a:rPr lang="en-US" i="1">
                          <a:solidFill>
                            <a:srgbClr val="000000"/>
                          </a:solidFill>
                          <a:latin typeface="Cambria Math" panose="02040503050406030204" pitchFamily="18" charset="0"/>
                        </a:rPr>
                        <m:t>=</m:t>
                      </m:r>
                      <m:f>
                        <m:fPr>
                          <m:ctrlPr>
                            <a:rPr lang="en-US" i="1">
                              <a:solidFill>
                                <a:srgbClr val="000000"/>
                              </a:solidFill>
                              <a:latin typeface="Cambria Math" panose="02040503050406030204" pitchFamily="18" charset="0"/>
                            </a:rPr>
                          </m:ctrlPr>
                        </m:fPr>
                        <m:num>
                          <m:r>
                            <a:rPr lang="en-US" b="1" i="1" smtClean="0">
                              <a:solidFill>
                                <a:srgbClr val="000000"/>
                              </a:solidFill>
                              <a:latin typeface="Cambria Math" panose="02040503050406030204" pitchFamily="18" charset="0"/>
                            </a:rPr>
                            <m:t># </m:t>
                          </m:r>
                          <m:r>
                            <a:rPr lang="en-US" b="1" i="1">
                              <a:solidFill>
                                <a:srgbClr val="000000"/>
                              </a:solidFill>
                              <a:latin typeface="Cambria Math" panose="02040503050406030204" pitchFamily="18" charset="0"/>
                            </a:rPr>
                            <m:t>𝑰𝒏𝒔𝒕𝒓𝒖𝒄𝒕𝒊𝒐𝒏</m:t>
                          </m:r>
                          <m:r>
                            <a:rPr lang="en-US" b="1" i="1">
                              <a:solidFill>
                                <a:srgbClr val="000000"/>
                              </a:solidFill>
                              <a:latin typeface="Cambria Math" panose="02040503050406030204" pitchFamily="18" charset="0"/>
                            </a:rPr>
                            <m:t> </m:t>
                          </m:r>
                          <m:r>
                            <a:rPr lang="en-US" b="1" i="1">
                              <a:solidFill>
                                <a:srgbClr val="000000"/>
                              </a:solidFill>
                              <a:latin typeface="Cambria Math" panose="02040503050406030204" pitchFamily="18" charset="0"/>
                            </a:rPr>
                            <m:t>𝑪𝒐𝒖𝒏𝒕</m:t>
                          </m:r>
                          <m:r>
                            <a:rPr lang="en-US" b="1" i="1" smtClean="0">
                              <a:solidFill>
                                <a:srgbClr val="000000"/>
                              </a:solidFill>
                              <a:latin typeface="Cambria Math" panose="02040503050406030204" pitchFamily="18" charset="0"/>
                            </a:rPr>
                            <m:t> </m:t>
                          </m:r>
                          <m:r>
                            <a:rPr lang="en-US" b="1" i="1">
                              <a:solidFill>
                                <a:srgbClr val="000000"/>
                              </a:solidFill>
                              <a:latin typeface="Cambria Math" panose="02040503050406030204" pitchFamily="18" charset="0"/>
                            </a:rPr>
                            <m:t>×</m:t>
                          </m:r>
                          <m:r>
                            <a:rPr lang="en-US" b="1" i="1" smtClean="0">
                              <a:solidFill>
                                <a:srgbClr val="000000"/>
                              </a:solidFill>
                              <a:latin typeface="Cambria Math" panose="02040503050406030204" pitchFamily="18" charset="0"/>
                            </a:rPr>
                            <m:t> </m:t>
                          </m:r>
                          <m:r>
                            <a:rPr lang="en-US" b="1" i="1">
                              <a:solidFill>
                                <a:srgbClr val="000000"/>
                              </a:solidFill>
                              <a:latin typeface="Cambria Math" panose="02040503050406030204" pitchFamily="18" charset="0"/>
                            </a:rPr>
                            <m:t># </m:t>
                          </m:r>
                          <m:r>
                            <a:rPr lang="en-US" b="1" i="1">
                              <a:solidFill>
                                <a:srgbClr val="000000"/>
                              </a:solidFill>
                              <a:latin typeface="Cambria Math" panose="02040503050406030204" pitchFamily="18" charset="0"/>
                            </a:rPr>
                            <m:t>𝑪𝑷𝑰</m:t>
                          </m:r>
                        </m:num>
                        <m:den>
                          <m:r>
                            <m:rPr>
                              <m:sty m:val="p"/>
                            </m:rPr>
                            <a:rPr lang="en-US" i="1">
                              <a:solidFill>
                                <a:srgbClr val="000000"/>
                              </a:solidFill>
                              <a:latin typeface="Cambria Math" panose="02040503050406030204" pitchFamily="18" charset="0"/>
                            </a:rPr>
                            <m:t>Clock</m:t>
                          </m:r>
                          <m:r>
                            <a:rPr lang="en-US" i="1">
                              <a:solidFill>
                                <a:srgbClr val="000000"/>
                              </a:solidFill>
                              <a:latin typeface="Cambria Math" panose="02040503050406030204" pitchFamily="18" charset="0"/>
                            </a:rPr>
                            <m:t> </m:t>
                          </m:r>
                          <m:r>
                            <m:rPr>
                              <m:sty m:val="p"/>
                            </m:rPr>
                            <a:rPr lang="en-US" i="1">
                              <a:solidFill>
                                <a:srgbClr val="000000"/>
                              </a:solidFill>
                              <a:latin typeface="Cambria Math" panose="02040503050406030204" pitchFamily="18" charset="0"/>
                            </a:rPr>
                            <m:t>Rate</m:t>
                          </m:r>
                          <m:r>
                            <a:rPr lang="en-US" b="0" i="1" smtClean="0">
                              <a:solidFill>
                                <a:srgbClr val="000000"/>
                              </a:solidFill>
                              <a:latin typeface="Cambria Math" panose="02040503050406030204" pitchFamily="18" charset="0"/>
                            </a:rPr>
                            <m:t> (</m:t>
                          </m:r>
                          <m:r>
                            <a:rPr lang="en-US" b="0" i="1" smtClean="0">
                              <a:solidFill>
                                <a:srgbClr val="000000"/>
                              </a:solidFill>
                              <a:latin typeface="Cambria Math" panose="02040503050406030204" pitchFamily="18" charset="0"/>
                            </a:rPr>
                            <m:t>𝐻𝑧</m:t>
                          </m:r>
                          <m:r>
                            <a:rPr lang="en-US" b="0" i="1" smtClean="0">
                              <a:solidFill>
                                <a:srgbClr val="000000"/>
                              </a:solidFill>
                              <a:latin typeface="Cambria Math" panose="02040503050406030204" pitchFamily="18" charset="0"/>
                            </a:rPr>
                            <m:t>)</m:t>
                          </m:r>
                        </m:den>
                      </m:f>
                    </m:oMath>
                  </m:oMathPara>
                </a14:m>
                <a:endParaRPr lang="en-US" dirty="0"/>
              </a:p>
            </p:txBody>
          </p:sp>
        </mc:Choice>
        <mc:Fallback xmlns="">
          <p:sp>
            <p:nvSpPr>
              <p:cNvPr id="6146" name="Object 4"/>
              <p:cNvSpPr txBox="1">
                <a:spLocks noRot="1" noChangeAspect="1" noMove="1" noResize="1" noEditPoints="1" noAdjustHandles="1" noChangeArrowheads="1" noChangeShapeType="1" noTextEdit="1"/>
              </p:cNvSpPr>
              <p:nvPr/>
            </p:nvSpPr>
            <p:spPr bwMode="auto">
              <a:xfrm>
                <a:off x="361651" y="3718055"/>
                <a:ext cx="6964363" cy="976649"/>
              </a:xfrm>
              <a:prstGeom prst="rect">
                <a:avLst/>
              </a:prstGeom>
              <a:blipFill>
                <a:blip r:embed="rId3"/>
                <a:stretch>
                  <a:fillRect b="-3846"/>
                </a:stretch>
              </a:blipFill>
              <a:ln>
                <a:noFill/>
              </a:ln>
              <a:effectLst/>
            </p:spPr>
            <p:txBody>
              <a:bodyPr/>
              <a:lstStyle/>
              <a:p>
                <a:r>
                  <a:rPr lang="en-US">
                    <a:noFill/>
                  </a:rPr>
                  <a:t> </a:t>
                </a:r>
              </a:p>
            </p:txBody>
          </p:sp>
        </mc:Fallback>
      </mc:AlternateContent>
      <p:pic>
        <p:nvPicPr>
          <p:cNvPr id="6" name="Picture 10" descr="f01-03-P374493"/>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7272158" y="1905000"/>
            <a:ext cx="1883884" cy="405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486400" y="6044359"/>
            <a:ext cx="2798670" cy="761525"/>
          </a:xfrm>
          <a:prstGeom prst="rect">
            <a:avLst/>
          </a:prstGeom>
        </p:spPr>
      </p:pic>
      <mc:AlternateContent xmlns:mc="http://schemas.openxmlformats.org/markup-compatibility/2006" xmlns:a14="http://schemas.microsoft.com/office/drawing/2010/main">
        <mc:Choice Requires="a14">
          <p:sp>
            <p:nvSpPr>
              <p:cNvPr id="8" name="Object 4">
                <a:extLst>
                  <a:ext uri="{FF2B5EF4-FFF2-40B4-BE49-F238E27FC236}">
                    <a16:creationId xmlns:a16="http://schemas.microsoft.com/office/drawing/2014/main" id="{A4392972-EE41-CA48-A2E9-5835431DF93B}"/>
                  </a:ext>
                </a:extLst>
              </p:cNvPr>
              <p:cNvSpPr txBox="1"/>
              <p:nvPr/>
            </p:nvSpPr>
            <p:spPr bwMode="auto">
              <a:xfrm>
                <a:off x="415507" y="3043209"/>
                <a:ext cx="6964363" cy="381923"/>
              </a:xfrm>
              <a:prstGeom prst="rect">
                <a:avLst/>
              </a:prstGeom>
              <a:solidFill>
                <a:srgbClr val="FFFF00"/>
              </a:solidFill>
              <a:ln>
                <a:noFill/>
              </a:ln>
              <a:effectLst/>
            </p:spPr>
            <p:txBody>
              <a:bodyPr>
                <a:normAutofit/>
              </a:bodyPr>
              <a:lstStyle/>
              <a:p>
                <a:pPr/>
                <a14:m>
                  <m:oMathPara xmlns:m="http://schemas.openxmlformats.org/officeDocument/2006/math">
                    <m:oMathParaPr>
                      <m:jc m:val="centerGroup"/>
                    </m:oMathParaPr>
                    <m:oMath xmlns:m="http://schemas.openxmlformats.org/officeDocument/2006/math">
                      <m:r>
                        <a:rPr lang="en-US" sz="1600" b="0" i="1" smtClean="0">
                          <a:solidFill>
                            <a:srgbClr val="000000"/>
                          </a:solidFill>
                          <a:latin typeface="Cambria Math" panose="02040503050406030204" pitchFamily="18" charset="0"/>
                        </a:rPr>
                        <m:t># </m:t>
                      </m:r>
                      <m:r>
                        <a:rPr lang="en-US" sz="1600" b="1" i="0" smtClean="0">
                          <a:solidFill>
                            <a:srgbClr val="000000"/>
                          </a:solidFill>
                          <a:latin typeface="Cambria Math" panose="02040503050406030204" pitchFamily="18" charset="0"/>
                        </a:rPr>
                        <m:t>𝐂𝐏𝐔</m:t>
                      </m:r>
                      <m:r>
                        <a:rPr lang="en-US" sz="1600" b="1" i="0" smtClean="0">
                          <a:solidFill>
                            <a:srgbClr val="000000"/>
                          </a:solidFill>
                          <a:latin typeface="Cambria Math" panose="02040503050406030204" pitchFamily="18" charset="0"/>
                        </a:rPr>
                        <m:t> </m:t>
                      </m:r>
                      <m:r>
                        <a:rPr lang="en-US" sz="1600" b="1" i="1">
                          <a:solidFill>
                            <a:srgbClr val="000000"/>
                          </a:solidFill>
                          <a:latin typeface="Cambria Math" panose="02040503050406030204" pitchFamily="18" charset="0"/>
                        </a:rPr>
                        <m:t>𝑪𝒍𝒐𝒄𝒌</m:t>
                      </m:r>
                      <m:r>
                        <a:rPr lang="en-US" sz="1600" b="1" i="1">
                          <a:solidFill>
                            <a:srgbClr val="000000"/>
                          </a:solidFill>
                          <a:latin typeface="Cambria Math" panose="02040503050406030204" pitchFamily="18" charset="0"/>
                        </a:rPr>
                        <m:t> </m:t>
                      </m:r>
                      <m:r>
                        <a:rPr lang="en-US" sz="1600" b="1" i="1">
                          <a:solidFill>
                            <a:srgbClr val="000000"/>
                          </a:solidFill>
                          <a:latin typeface="Cambria Math" panose="02040503050406030204" pitchFamily="18" charset="0"/>
                        </a:rPr>
                        <m:t>𝑪𝒚𝒄𝒍𝒆𝒔</m:t>
                      </m:r>
                      <m:r>
                        <m:rPr>
                          <m:aln/>
                        </m:rPr>
                        <a:rPr lang="en-US" sz="1600" i="1">
                          <a:solidFill>
                            <a:srgbClr val="000000"/>
                          </a:solidFill>
                          <a:latin typeface="Cambria Math" panose="02040503050406030204" pitchFamily="18" charset="0"/>
                        </a:rPr>
                        <m:t>=</m:t>
                      </m:r>
                      <m:r>
                        <a:rPr lang="en-US" sz="1600" b="0" i="1" smtClean="0">
                          <a:solidFill>
                            <a:srgbClr val="000000"/>
                          </a:solidFill>
                          <a:latin typeface="Cambria Math" panose="02040503050406030204" pitchFamily="18" charset="0"/>
                        </a:rPr>
                        <m:t># </m:t>
                      </m:r>
                      <m:r>
                        <m:rPr>
                          <m:sty m:val="p"/>
                        </m:rPr>
                        <a:rPr lang="en-US" sz="1600" i="1">
                          <a:solidFill>
                            <a:srgbClr val="000000"/>
                          </a:solidFill>
                          <a:latin typeface="Cambria Math" panose="02040503050406030204" pitchFamily="18" charset="0"/>
                        </a:rPr>
                        <m:t>Instruction</m:t>
                      </m:r>
                      <m:r>
                        <a:rPr lang="en-US" sz="1600" i="1">
                          <a:solidFill>
                            <a:srgbClr val="000000"/>
                          </a:solidFill>
                          <a:latin typeface="Cambria Math" panose="02040503050406030204" pitchFamily="18" charset="0"/>
                        </a:rPr>
                        <m:t> </m:t>
                      </m:r>
                      <m:r>
                        <m:rPr>
                          <m:sty m:val="p"/>
                        </m:rPr>
                        <a:rPr lang="en-US" sz="1600" i="1">
                          <a:solidFill>
                            <a:srgbClr val="000000"/>
                          </a:solidFill>
                          <a:latin typeface="Cambria Math" panose="02040503050406030204" pitchFamily="18" charset="0"/>
                        </a:rPr>
                        <m:t>Count</m:t>
                      </m:r>
                      <m:r>
                        <a:rPr lang="en-US" sz="1600" b="0" i="1" smtClean="0">
                          <a:solidFill>
                            <a:srgbClr val="000000"/>
                          </a:solidFill>
                          <a:latin typeface="Cambria Math" panose="02040503050406030204" pitchFamily="18" charset="0"/>
                        </a:rPr>
                        <m:t> </m:t>
                      </m:r>
                      <m:r>
                        <a:rPr lang="en-US" sz="1600" i="1">
                          <a:solidFill>
                            <a:srgbClr val="000000"/>
                          </a:solidFill>
                          <a:latin typeface="Cambria Math" panose="02040503050406030204" pitchFamily="18" charset="0"/>
                        </a:rPr>
                        <m:t>×</m:t>
                      </m:r>
                      <m:r>
                        <a:rPr lang="en-US" sz="1600" b="0" i="1" smtClean="0">
                          <a:solidFill>
                            <a:srgbClr val="000000"/>
                          </a:solidFill>
                          <a:latin typeface="Cambria Math" panose="02040503050406030204" pitchFamily="18" charset="0"/>
                        </a:rPr>
                        <m:t> </m:t>
                      </m:r>
                      <m:r>
                        <a:rPr lang="en-US" sz="1600" i="1">
                          <a:solidFill>
                            <a:srgbClr val="000000"/>
                          </a:solidFill>
                          <a:latin typeface="Cambria Math" panose="02040503050406030204" pitchFamily="18" charset="0"/>
                        </a:rPr>
                        <m:t># </m:t>
                      </m:r>
                      <m:r>
                        <m:rPr>
                          <m:sty m:val="p"/>
                        </m:rPr>
                        <a:rPr lang="en-US" sz="1600" i="1">
                          <a:solidFill>
                            <a:srgbClr val="000000"/>
                          </a:solidFill>
                          <a:latin typeface="Cambria Math" panose="02040503050406030204" pitchFamily="18" charset="0"/>
                        </a:rPr>
                        <m:t>Cycles</m:t>
                      </m:r>
                      <m:r>
                        <a:rPr lang="en-US" sz="1600" i="1">
                          <a:solidFill>
                            <a:srgbClr val="000000"/>
                          </a:solidFill>
                          <a:latin typeface="Cambria Math" panose="02040503050406030204" pitchFamily="18" charset="0"/>
                        </a:rPr>
                        <m:t> </m:t>
                      </m:r>
                      <m:r>
                        <m:rPr>
                          <m:sty m:val="p"/>
                        </m:rPr>
                        <a:rPr lang="en-US" sz="1600" i="1">
                          <a:solidFill>
                            <a:srgbClr val="000000"/>
                          </a:solidFill>
                          <a:latin typeface="Cambria Math" panose="02040503050406030204" pitchFamily="18" charset="0"/>
                        </a:rPr>
                        <m:t>per</m:t>
                      </m:r>
                      <m:r>
                        <a:rPr lang="en-US" sz="1600" i="1">
                          <a:solidFill>
                            <a:srgbClr val="000000"/>
                          </a:solidFill>
                          <a:latin typeface="Cambria Math" panose="02040503050406030204" pitchFamily="18" charset="0"/>
                        </a:rPr>
                        <m:t> </m:t>
                      </m:r>
                      <m:r>
                        <m:rPr>
                          <m:sty m:val="p"/>
                        </m:rPr>
                        <a:rPr lang="en-US" sz="1600" i="1">
                          <a:solidFill>
                            <a:srgbClr val="000000"/>
                          </a:solidFill>
                          <a:latin typeface="Cambria Math" panose="02040503050406030204" pitchFamily="18" charset="0"/>
                        </a:rPr>
                        <m:t>Instruction</m:t>
                      </m:r>
                      <m:r>
                        <a:rPr lang="en-US" sz="1600" b="0" i="1" smtClean="0">
                          <a:solidFill>
                            <a:srgbClr val="000000"/>
                          </a:solidFill>
                          <a:latin typeface="Cambria Math" panose="02040503050406030204" pitchFamily="18" charset="0"/>
                        </a:rPr>
                        <m:t> (</m:t>
                      </m:r>
                      <m:r>
                        <a:rPr lang="en-US" sz="1600" b="0" i="1" smtClean="0">
                          <a:solidFill>
                            <a:srgbClr val="000000"/>
                          </a:solidFill>
                          <a:latin typeface="Cambria Math" panose="02040503050406030204" pitchFamily="18" charset="0"/>
                        </a:rPr>
                        <m:t>𝐶𝑃𝐼</m:t>
                      </m:r>
                      <m:r>
                        <a:rPr lang="en-US" sz="1600" b="0" i="1" smtClean="0">
                          <a:solidFill>
                            <a:srgbClr val="000000"/>
                          </a:solidFill>
                          <a:latin typeface="Cambria Math" panose="02040503050406030204" pitchFamily="18" charset="0"/>
                        </a:rPr>
                        <m:t>)</m:t>
                      </m:r>
                    </m:oMath>
                  </m:oMathPara>
                </a14:m>
                <a:endParaRPr lang="en-US" sz="1600" i="1" dirty="0">
                  <a:solidFill>
                    <a:srgbClr val="000000"/>
                  </a:solidFill>
                  <a:latin typeface="Cambria Math" panose="02040503050406030204" pitchFamily="18" charset="0"/>
                </a:endParaRPr>
              </a:p>
            </p:txBody>
          </p:sp>
        </mc:Choice>
        <mc:Fallback xmlns="">
          <p:sp>
            <p:nvSpPr>
              <p:cNvPr id="8" name="Object 4">
                <a:extLst>
                  <a:ext uri="{FF2B5EF4-FFF2-40B4-BE49-F238E27FC236}">
                    <a16:creationId xmlns:a16="http://schemas.microsoft.com/office/drawing/2014/main" id="{A4392972-EE41-CA48-A2E9-5835431DF93B}"/>
                  </a:ext>
                </a:extLst>
              </p:cNvPr>
              <p:cNvSpPr txBox="1">
                <a:spLocks noRot="1" noChangeAspect="1" noMove="1" noResize="1" noEditPoints="1" noAdjustHandles="1" noChangeArrowheads="1" noChangeShapeType="1" noTextEdit="1"/>
              </p:cNvSpPr>
              <p:nvPr/>
            </p:nvSpPr>
            <p:spPr bwMode="auto">
              <a:xfrm>
                <a:off x="415507" y="3043209"/>
                <a:ext cx="6964363" cy="381923"/>
              </a:xfrm>
              <a:prstGeom prst="rect">
                <a:avLst/>
              </a:prstGeom>
              <a:blipFill>
                <a:blip r:embed="rId6"/>
                <a:stretch>
                  <a:fillRect b="-3226"/>
                </a:stretch>
              </a:blipFill>
              <a:ln>
                <a:noFill/>
              </a:ln>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Object 4">
                <a:extLst>
                  <a:ext uri="{FF2B5EF4-FFF2-40B4-BE49-F238E27FC236}">
                    <a16:creationId xmlns:a16="http://schemas.microsoft.com/office/drawing/2014/main" id="{8B014429-BCA9-624F-988D-B288997948DB}"/>
                  </a:ext>
                </a:extLst>
              </p:cNvPr>
              <p:cNvSpPr txBox="1"/>
              <p:nvPr/>
            </p:nvSpPr>
            <p:spPr bwMode="auto">
              <a:xfrm>
                <a:off x="604024" y="1524693"/>
                <a:ext cx="6292711" cy="1226482"/>
              </a:xfrm>
              <a:prstGeom prst="rect">
                <a:avLst/>
              </a:prstGeom>
              <a:solidFill>
                <a:srgbClr val="FFFF00"/>
              </a:solidFill>
              <a:ln>
                <a:noFill/>
              </a:ln>
              <a:effectLst/>
            </p:spPr>
            <p:txBody>
              <a:bodyPr>
                <a:noAutofit/>
              </a:bodyPr>
              <a:lstStyle/>
              <a:p>
                <a:pPr/>
                <a14:m>
                  <m:oMathPara xmlns:m="http://schemas.openxmlformats.org/officeDocument/2006/math">
                    <m:oMathParaPr>
                      <m:jc m:val="centerGroup"/>
                    </m:oMathParaPr>
                    <m:oMath xmlns:m="http://schemas.openxmlformats.org/officeDocument/2006/math">
                      <m:r>
                        <m:rPr>
                          <m:sty m:val="p"/>
                        </m:rPr>
                        <a:rPr lang="en-US" i="1" smtClean="0">
                          <a:solidFill>
                            <a:srgbClr val="000000"/>
                          </a:solidFill>
                          <a:latin typeface="Cambria Math" panose="02040503050406030204" pitchFamily="18" charset="0"/>
                        </a:rPr>
                        <m:t>CPU</m:t>
                      </m:r>
                      <m:r>
                        <a:rPr lang="en-US" i="1" smtClean="0">
                          <a:solidFill>
                            <a:srgbClr val="000000"/>
                          </a:solidFill>
                          <a:latin typeface="Cambria Math" panose="02040503050406030204" pitchFamily="18" charset="0"/>
                        </a:rPr>
                        <m:t> </m:t>
                      </m:r>
                      <m:r>
                        <m:rPr>
                          <m:sty m:val="p"/>
                        </m:rPr>
                        <a:rPr lang="en-US" i="1" smtClean="0">
                          <a:solidFill>
                            <a:srgbClr val="000000"/>
                          </a:solidFill>
                          <a:latin typeface="Cambria Math" panose="02040503050406030204" pitchFamily="18" charset="0"/>
                        </a:rPr>
                        <m:t>Time</m:t>
                      </m:r>
                      <m:r>
                        <a:rPr lang="en-US" b="0" i="1" smtClean="0">
                          <a:solidFill>
                            <a:srgbClr val="000000"/>
                          </a:solidFill>
                          <a:latin typeface="Cambria Math" panose="02040503050406030204" pitchFamily="18" charset="0"/>
                        </a:rPr>
                        <m:t>(</m:t>
                      </m:r>
                      <m:r>
                        <a:rPr lang="en-US" b="0" i="1" smtClean="0">
                          <a:solidFill>
                            <a:srgbClr val="000000"/>
                          </a:solidFill>
                          <a:latin typeface="Cambria Math" panose="02040503050406030204" pitchFamily="18" charset="0"/>
                        </a:rPr>
                        <m:t>𝑠</m:t>
                      </m:r>
                      <m:r>
                        <a:rPr lang="en-US" b="0" i="1" smtClean="0">
                          <a:solidFill>
                            <a:srgbClr val="000000"/>
                          </a:solidFill>
                          <a:latin typeface="Cambria Math" panose="02040503050406030204" pitchFamily="18" charset="0"/>
                        </a:rPr>
                        <m:t>)</m:t>
                      </m:r>
                      <m:r>
                        <m:rPr>
                          <m:aln/>
                        </m:rPr>
                        <a:rPr lang="en-US" i="1">
                          <a:solidFill>
                            <a:srgbClr val="000000"/>
                          </a:solidFill>
                          <a:latin typeface="Cambria Math" panose="02040503050406030204" pitchFamily="18" charset="0"/>
                        </a:rPr>
                        <m:t>=</m:t>
                      </m:r>
                      <m:r>
                        <a:rPr lang="en-US" b="0" i="1" smtClean="0">
                          <a:solidFill>
                            <a:srgbClr val="000000"/>
                          </a:solidFill>
                          <a:latin typeface="Cambria Math" panose="02040503050406030204" pitchFamily="18" charset="0"/>
                        </a:rPr>
                        <m:t># </m:t>
                      </m:r>
                      <m:r>
                        <a:rPr lang="en-US" b="1" i="1">
                          <a:solidFill>
                            <a:srgbClr val="000000"/>
                          </a:solidFill>
                          <a:latin typeface="Cambria Math" panose="02040503050406030204" pitchFamily="18" charset="0"/>
                        </a:rPr>
                        <m:t>𝑪𝑷𝑼</m:t>
                      </m:r>
                      <m:r>
                        <a:rPr lang="en-US" b="1" i="1">
                          <a:solidFill>
                            <a:srgbClr val="000000"/>
                          </a:solidFill>
                          <a:latin typeface="Cambria Math" panose="02040503050406030204" pitchFamily="18" charset="0"/>
                        </a:rPr>
                        <m:t> </m:t>
                      </m:r>
                      <m:r>
                        <a:rPr lang="en-US" b="1" i="1">
                          <a:solidFill>
                            <a:srgbClr val="000000"/>
                          </a:solidFill>
                          <a:latin typeface="Cambria Math" panose="02040503050406030204" pitchFamily="18" charset="0"/>
                        </a:rPr>
                        <m:t>𝑪𝒍𝒐𝒄𝒌</m:t>
                      </m:r>
                      <m:r>
                        <a:rPr lang="en-US" b="1" i="1">
                          <a:solidFill>
                            <a:srgbClr val="000000"/>
                          </a:solidFill>
                          <a:latin typeface="Cambria Math" panose="02040503050406030204" pitchFamily="18" charset="0"/>
                        </a:rPr>
                        <m:t> </m:t>
                      </m:r>
                      <m:r>
                        <a:rPr lang="en-US" b="1" i="1">
                          <a:solidFill>
                            <a:srgbClr val="000000"/>
                          </a:solidFill>
                          <a:latin typeface="Cambria Math" panose="02040503050406030204" pitchFamily="18" charset="0"/>
                        </a:rPr>
                        <m:t>𝑪𝒚𝒄𝒍𝒆𝒔</m:t>
                      </m:r>
                      <m:r>
                        <a:rPr lang="en-US" b="1" i="1" smtClean="0">
                          <a:solidFill>
                            <a:srgbClr val="000000"/>
                          </a:solidFill>
                          <a:latin typeface="Cambria Math" panose="02040503050406030204" pitchFamily="18" charset="0"/>
                        </a:rPr>
                        <m:t> </m:t>
                      </m:r>
                      <m:r>
                        <a:rPr lang="en-US" i="1">
                          <a:solidFill>
                            <a:srgbClr val="000000"/>
                          </a:solidFill>
                          <a:latin typeface="Cambria Math" panose="02040503050406030204" pitchFamily="18" charset="0"/>
                        </a:rPr>
                        <m:t>×</m:t>
                      </m:r>
                      <m:r>
                        <a:rPr lang="en-US" b="0" i="1" smtClean="0">
                          <a:solidFill>
                            <a:srgbClr val="000000"/>
                          </a:solidFill>
                          <a:latin typeface="Cambria Math" panose="02040503050406030204" pitchFamily="18" charset="0"/>
                        </a:rPr>
                        <m:t> </m:t>
                      </m:r>
                      <m:r>
                        <m:rPr>
                          <m:sty m:val="p"/>
                        </m:rPr>
                        <a:rPr lang="en-US" i="1">
                          <a:solidFill>
                            <a:srgbClr val="000000"/>
                          </a:solidFill>
                          <a:latin typeface="Cambria Math" panose="02040503050406030204" pitchFamily="18" charset="0"/>
                        </a:rPr>
                        <m:t>Clock</m:t>
                      </m:r>
                      <m:r>
                        <a:rPr lang="en-US" i="1">
                          <a:solidFill>
                            <a:srgbClr val="000000"/>
                          </a:solidFill>
                          <a:latin typeface="Cambria Math" panose="02040503050406030204" pitchFamily="18" charset="0"/>
                        </a:rPr>
                        <m:t> </m:t>
                      </m:r>
                      <m:r>
                        <m:rPr>
                          <m:sty m:val="p"/>
                        </m:rPr>
                        <a:rPr lang="en-US" i="1">
                          <a:solidFill>
                            <a:srgbClr val="000000"/>
                          </a:solidFill>
                          <a:latin typeface="Cambria Math" panose="02040503050406030204" pitchFamily="18" charset="0"/>
                        </a:rPr>
                        <m:t>Cycle</m:t>
                      </m:r>
                      <m:r>
                        <a:rPr lang="en-US" i="1">
                          <a:solidFill>
                            <a:srgbClr val="000000"/>
                          </a:solidFill>
                          <a:latin typeface="Cambria Math" panose="02040503050406030204" pitchFamily="18" charset="0"/>
                        </a:rPr>
                        <m:t> </m:t>
                      </m:r>
                      <m:r>
                        <m:rPr>
                          <m:sty m:val="p"/>
                        </m:rPr>
                        <a:rPr lang="en-US" i="1">
                          <a:solidFill>
                            <a:srgbClr val="000000"/>
                          </a:solidFill>
                          <a:latin typeface="Cambria Math" panose="02040503050406030204" pitchFamily="18" charset="0"/>
                        </a:rPr>
                        <m:t>Time</m:t>
                      </m:r>
                      <m:r>
                        <a:rPr lang="en-US" b="0" i="1" smtClean="0">
                          <a:solidFill>
                            <a:srgbClr val="000000"/>
                          </a:solidFill>
                          <a:latin typeface="Cambria Math" panose="02040503050406030204" pitchFamily="18" charset="0"/>
                        </a:rPr>
                        <m:t> (</m:t>
                      </m:r>
                      <m:r>
                        <a:rPr lang="en-US" b="0" i="1" smtClean="0">
                          <a:solidFill>
                            <a:srgbClr val="000000"/>
                          </a:solidFill>
                          <a:latin typeface="Cambria Math" panose="02040503050406030204" pitchFamily="18" charset="0"/>
                        </a:rPr>
                        <m:t>𝑠</m:t>
                      </m:r>
                      <m:r>
                        <a:rPr lang="en-US" b="0" i="1" smtClean="0">
                          <a:solidFill>
                            <a:srgbClr val="000000"/>
                          </a:solidFill>
                          <a:latin typeface="Cambria Math" panose="02040503050406030204" pitchFamily="18" charset="0"/>
                        </a:rPr>
                        <m:t>)</m:t>
                      </m:r>
                    </m:oMath>
                  </m:oMathPara>
                </a14:m>
                <a:endParaRPr lang="en-US" i="1" dirty="0">
                  <a:solidFill>
                    <a:srgbClr val="000000"/>
                  </a:solidFill>
                  <a:latin typeface="Cambria Math" panose="02040503050406030204" pitchFamily="18" charset="0"/>
                </a:endParaRPr>
              </a:p>
              <a:p>
                <a:pPr/>
                <a:br>
                  <a:rPr lang="en-US" i="1" dirty="0">
                    <a:solidFill>
                      <a:srgbClr val="000000"/>
                    </a:solidFill>
                    <a:latin typeface="Cambria Math" panose="02040503050406030204" pitchFamily="18" charset="0"/>
                  </a:rPr>
                </a:br>
                <a14:m>
                  <m:oMathPara xmlns:m="http://schemas.openxmlformats.org/officeDocument/2006/math">
                    <m:oMathParaPr>
                      <m:jc m:val="centerGroup"/>
                    </m:oMathParaPr>
                    <m:oMath xmlns:m="http://schemas.openxmlformats.org/officeDocument/2006/math">
                      <m:r>
                        <m:rPr>
                          <m:aln/>
                        </m:rPr>
                        <a:rPr lang="en-US" i="1">
                          <a:solidFill>
                            <a:srgbClr val="000000"/>
                          </a:solidFill>
                          <a:latin typeface="Cambria Math" panose="02040503050406030204" pitchFamily="18" charset="0"/>
                        </a:rPr>
                        <m:t>=</m:t>
                      </m:r>
                      <m:f>
                        <m:fPr>
                          <m:ctrlPr>
                            <a:rPr lang="en-US" i="1">
                              <a:solidFill>
                                <a:srgbClr val="000000"/>
                              </a:solidFill>
                              <a:latin typeface="Cambria Math" panose="02040503050406030204" pitchFamily="18" charset="0"/>
                            </a:rPr>
                          </m:ctrlPr>
                        </m:fPr>
                        <m:num>
                          <m:r>
                            <a:rPr lang="en-US" b="1" i="1" smtClean="0">
                              <a:solidFill>
                                <a:srgbClr val="000000"/>
                              </a:solidFill>
                              <a:latin typeface="Cambria Math" panose="02040503050406030204" pitchFamily="18" charset="0"/>
                            </a:rPr>
                            <m:t># </m:t>
                          </m:r>
                          <m:r>
                            <a:rPr lang="en-US" b="1" i="1">
                              <a:solidFill>
                                <a:srgbClr val="000000"/>
                              </a:solidFill>
                              <a:latin typeface="Cambria Math" panose="02040503050406030204" pitchFamily="18" charset="0"/>
                            </a:rPr>
                            <m:t>𝑪𝑷𝑼</m:t>
                          </m:r>
                          <m:r>
                            <a:rPr lang="en-US" b="1" i="1">
                              <a:solidFill>
                                <a:srgbClr val="000000"/>
                              </a:solidFill>
                              <a:latin typeface="Cambria Math" panose="02040503050406030204" pitchFamily="18" charset="0"/>
                            </a:rPr>
                            <m:t> </m:t>
                          </m:r>
                          <m:r>
                            <a:rPr lang="en-US" b="1" i="1">
                              <a:solidFill>
                                <a:srgbClr val="000000"/>
                              </a:solidFill>
                              <a:latin typeface="Cambria Math" panose="02040503050406030204" pitchFamily="18" charset="0"/>
                            </a:rPr>
                            <m:t>𝑪𝒍𝒐𝒄𝒌</m:t>
                          </m:r>
                          <m:r>
                            <a:rPr lang="en-US" b="1" i="1">
                              <a:solidFill>
                                <a:srgbClr val="000000"/>
                              </a:solidFill>
                              <a:latin typeface="Cambria Math" panose="02040503050406030204" pitchFamily="18" charset="0"/>
                            </a:rPr>
                            <m:t> </m:t>
                          </m:r>
                          <m:r>
                            <a:rPr lang="en-US" b="1" i="1">
                              <a:solidFill>
                                <a:srgbClr val="000000"/>
                              </a:solidFill>
                              <a:latin typeface="Cambria Math" panose="02040503050406030204" pitchFamily="18" charset="0"/>
                            </a:rPr>
                            <m:t>𝑪𝒚𝒄𝒍𝒆𝒔</m:t>
                          </m:r>
                        </m:num>
                        <m:den>
                          <m:r>
                            <m:rPr>
                              <m:sty m:val="p"/>
                            </m:rPr>
                            <a:rPr lang="en-US" i="1">
                              <a:solidFill>
                                <a:srgbClr val="000000"/>
                              </a:solidFill>
                              <a:latin typeface="Cambria Math" panose="02040503050406030204" pitchFamily="18" charset="0"/>
                            </a:rPr>
                            <m:t>Clock</m:t>
                          </m:r>
                          <m:r>
                            <a:rPr lang="en-US" i="1">
                              <a:solidFill>
                                <a:srgbClr val="000000"/>
                              </a:solidFill>
                              <a:latin typeface="Cambria Math" panose="02040503050406030204" pitchFamily="18" charset="0"/>
                            </a:rPr>
                            <m:t> </m:t>
                          </m:r>
                          <m:r>
                            <m:rPr>
                              <m:sty m:val="p"/>
                            </m:rPr>
                            <a:rPr lang="en-US" i="1">
                              <a:solidFill>
                                <a:srgbClr val="000000"/>
                              </a:solidFill>
                              <a:latin typeface="Cambria Math" panose="02040503050406030204" pitchFamily="18" charset="0"/>
                            </a:rPr>
                            <m:t>Rate</m:t>
                          </m:r>
                          <m:r>
                            <a:rPr lang="en-US" b="0" i="1" smtClean="0">
                              <a:solidFill>
                                <a:srgbClr val="000000"/>
                              </a:solidFill>
                              <a:latin typeface="Cambria Math" panose="02040503050406030204" pitchFamily="18" charset="0"/>
                            </a:rPr>
                            <m:t> (</m:t>
                          </m:r>
                          <m:r>
                            <a:rPr lang="en-US" b="0" i="1" smtClean="0">
                              <a:solidFill>
                                <a:srgbClr val="000000"/>
                              </a:solidFill>
                              <a:latin typeface="Cambria Math" panose="02040503050406030204" pitchFamily="18" charset="0"/>
                            </a:rPr>
                            <m:t>𝐻𝑧</m:t>
                          </m:r>
                          <m:r>
                            <a:rPr lang="en-US" b="0" i="1" smtClean="0">
                              <a:solidFill>
                                <a:srgbClr val="000000"/>
                              </a:solidFill>
                              <a:latin typeface="Cambria Math" panose="02040503050406030204" pitchFamily="18" charset="0"/>
                            </a:rPr>
                            <m:t>)</m:t>
                          </m:r>
                        </m:den>
                      </m:f>
                    </m:oMath>
                  </m:oMathPara>
                </a14:m>
                <a:endParaRPr lang="en-US" dirty="0"/>
              </a:p>
            </p:txBody>
          </p:sp>
        </mc:Choice>
        <mc:Fallback xmlns="">
          <p:sp>
            <p:nvSpPr>
              <p:cNvPr id="11" name="Object 4">
                <a:extLst>
                  <a:ext uri="{FF2B5EF4-FFF2-40B4-BE49-F238E27FC236}">
                    <a16:creationId xmlns:a16="http://schemas.microsoft.com/office/drawing/2014/main" id="{8B014429-BCA9-624F-988D-B288997948DB}"/>
                  </a:ext>
                </a:extLst>
              </p:cNvPr>
              <p:cNvSpPr txBox="1">
                <a:spLocks noRot="1" noChangeAspect="1" noMove="1" noResize="1" noEditPoints="1" noAdjustHandles="1" noChangeArrowheads="1" noChangeShapeType="1" noTextEdit="1"/>
              </p:cNvSpPr>
              <p:nvPr/>
            </p:nvSpPr>
            <p:spPr bwMode="auto">
              <a:xfrm>
                <a:off x="604024" y="1524693"/>
                <a:ext cx="6292711" cy="1226482"/>
              </a:xfrm>
              <a:prstGeom prst="rect">
                <a:avLst/>
              </a:prstGeom>
              <a:blipFill>
                <a:blip r:embed="rId7"/>
                <a:stretch>
                  <a:fillRect b="-4124"/>
                </a:stretch>
              </a:blipFill>
              <a:ln>
                <a:noFill/>
              </a:ln>
              <a:effectLst/>
            </p:spPr>
            <p:txBody>
              <a:bodyPr/>
              <a:lstStyle/>
              <a:p>
                <a:r>
                  <a:rPr lang="en-US">
                    <a:noFill/>
                  </a:rPr>
                  <a:t> </a:t>
                </a:r>
              </a:p>
            </p:txBody>
          </p:sp>
        </mc:Fallback>
      </mc:AlternateContent>
      <p:sp>
        <p:nvSpPr>
          <p:cNvPr id="4" name="Down Arrow 3">
            <a:extLst>
              <a:ext uri="{FF2B5EF4-FFF2-40B4-BE49-F238E27FC236}">
                <a16:creationId xmlns:a16="http://schemas.microsoft.com/office/drawing/2014/main" id="{324C2D94-FE9C-A94B-9CC6-AA3B2B924646}"/>
              </a:ext>
            </a:extLst>
          </p:cNvPr>
          <p:cNvSpPr/>
          <p:nvPr/>
        </p:nvSpPr>
        <p:spPr>
          <a:xfrm>
            <a:off x="3750379" y="3396895"/>
            <a:ext cx="484632" cy="320272"/>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36409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2"/>
          <p:cNvSpPr>
            <a:spLocks noGrp="1" noChangeArrowheads="1"/>
          </p:cNvSpPr>
          <p:nvPr>
            <p:ph type="title"/>
          </p:nvPr>
        </p:nvSpPr>
        <p:spPr/>
        <p:txBody>
          <a:bodyPr/>
          <a:lstStyle/>
          <a:p>
            <a:pPr eaLnBrk="1" hangingPunct="1"/>
            <a:r>
              <a:rPr lang="en-US" altLang="en-US"/>
              <a:t>CPI Example</a:t>
            </a:r>
            <a:endParaRPr lang="en-AU" altLang="en-US"/>
          </a:p>
        </p:txBody>
      </p:sp>
      <p:sp>
        <p:nvSpPr>
          <p:cNvPr id="7173" name="Rectangle 3"/>
          <p:cNvSpPr>
            <a:spLocks noGrp="1" noChangeArrowheads="1"/>
          </p:cNvSpPr>
          <p:nvPr>
            <p:ph idx="1"/>
          </p:nvPr>
        </p:nvSpPr>
        <p:spPr>
          <a:xfrm>
            <a:off x="228600" y="1067256"/>
            <a:ext cx="8763000" cy="5213350"/>
          </a:xfrm>
        </p:spPr>
        <p:txBody>
          <a:bodyPr/>
          <a:lstStyle/>
          <a:p>
            <a:pPr eaLnBrk="1" hangingPunct="1">
              <a:lnSpc>
                <a:spcPct val="90000"/>
              </a:lnSpc>
            </a:pPr>
            <a:r>
              <a:rPr lang="en-US" altLang="en-US" sz="2800" dirty="0"/>
              <a:t>Computer A: Cycle Time = 250ps, CPI = 2.0</a:t>
            </a:r>
          </a:p>
          <a:p>
            <a:pPr eaLnBrk="1" hangingPunct="1">
              <a:lnSpc>
                <a:spcPct val="90000"/>
              </a:lnSpc>
            </a:pPr>
            <a:r>
              <a:rPr lang="en-US" altLang="en-US" sz="2800" dirty="0"/>
              <a:t>Computer B: Cycle Time = 500ps, CPI = 1.2</a:t>
            </a:r>
          </a:p>
          <a:p>
            <a:pPr eaLnBrk="1" hangingPunct="1">
              <a:lnSpc>
                <a:spcPct val="90000"/>
              </a:lnSpc>
            </a:pPr>
            <a:r>
              <a:rPr lang="en-US" altLang="en-US" sz="2800" dirty="0"/>
              <a:t>Same program and same set of instructions (ISA)</a:t>
            </a:r>
          </a:p>
          <a:p>
            <a:pPr eaLnBrk="1" hangingPunct="1">
              <a:lnSpc>
                <a:spcPct val="90000"/>
              </a:lnSpc>
            </a:pPr>
            <a:r>
              <a:rPr lang="en-US" altLang="en-US" sz="2800" dirty="0"/>
              <a:t>Which is faster, and by how much?</a:t>
            </a:r>
            <a:endParaRPr lang="en-AU" altLang="en-US" sz="2800" dirty="0"/>
          </a:p>
        </p:txBody>
      </p:sp>
      <p:sp>
        <p:nvSpPr>
          <p:cNvPr id="2" name="Slide Number Placeholder 1"/>
          <p:cNvSpPr>
            <a:spLocks noGrp="1"/>
          </p:cNvSpPr>
          <p:nvPr>
            <p:ph type="sldNum" sz="quarter" idx="12"/>
          </p:nvPr>
        </p:nvSpPr>
        <p:spPr/>
        <p:txBody>
          <a:bodyPr/>
          <a:lstStyle/>
          <a:p>
            <a:fld id="{7B14E791-165F-344E-BF0E-59CD826800BF}" type="slidenum">
              <a:rPr lang="en-US" smtClean="0"/>
              <a:pPr/>
              <a:t>17</a:t>
            </a:fld>
            <a:endParaRPr lang="en-US" dirty="0"/>
          </a:p>
        </p:txBody>
      </p:sp>
      <p:graphicFrame>
        <p:nvGraphicFramePr>
          <p:cNvPr id="7170" name="Object 4"/>
          <p:cNvGraphicFramePr>
            <a:graphicFrameLocks noChangeAspect="1"/>
          </p:cNvGraphicFramePr>
          <p:nvPr>
            <p:extLst>
              <p:ext uri="{D42A27DB-BD31-4B8C-83A1-F6EECF244321}">
                <p14:modId xmlns:p14="http://schemas.microsoft.com/office/powerpoint/2010/main" val="173832247"/>
              </p:ext>
            </p:extLst>
          </p:nvPr>
        </p:nvGraphicFramePr>
        <p:xfrm>
          <a:off x="609600" y="3784600"/>
          <a:ext cx="7034213" cy="2997200"/>
        </p:xfrm>
        <a:graphic>
          <a:graphicData uri="http://schemas.openxmlformats.org/presentationml/2006/ole">
            <mc:AlternateContent xmlns:mc="http://schemas.openxmlformats.org/markup-compatibility/2006">
              <mc:Choice xmlns:v="urn:schemas-microsoft-com:vml" Requires="v">
                <p:oleObj name="Equation" r:id="rId3" imgW="3517900" imgH="1498600" progId="Equation.3">
                  <p:embed/>
                </p:oleObj>
              </mc:Choice>
              <mc:Fallback>
                <p:oleObj name="Equation" r:id="rId3" imgW="3517900" imgH="14986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3784600"/>
                        <a:ext cx="7034213" cy="2997200"/>
                      </a:xfrm>
                      <a:prstGeom prst="rect">
                        <a:avLst/>
                      </a:prstGeom>
                      <a:solidFill>
                        <a:srgbClr val="92D050"/>
                      </a:solidFill>
                      <a:ln>
                        <a:noFill/>
                      </a:ln>
                      <a:effectLst/>
                    </p:spPr>
                  </p:pic>
                </p:oleObj>
              </mc:Fallback>
            </mc:AlternateContent>
          </a:graphicData>
        </a:graphic>
      </p:graphicFrame>
      <p:sp>
        <p:nvSpPr>
          <p:cNvPr id="7174" name="AutoShape 5"/>
          <p:cNvSpPr>
            <a:spLocks/>
          </p:cNvSpPr>
          <p:nvPr/>
        </p:nvSpPr>
        <p:spPr bwMode="auto">
          <a:xfrm>
            <a:off x="6707188" y="4360862"/>
            <a:ext cx="1722437" cy="360363"/>
          </a:xfrm>
          <a:prstGeom prst="borderCallout1">
            <a:avLst>
              <a:gd name="adj1" fmla="val 31718"/>
              <a:gd name="adj2" fmla="val -4426"/>
              <a:gd name="adj3" fmla="val 48019"/>
              <a:gd name="adj4" fmla="val -55574"/>
            </a:avLst>
          </a:prstGeom>
          <a:solidFill>
            <a:schemeClr val="accent1"/>
          </a:solidFill>
          <a:ln w="9525">
            <a:solidFill>
              <a:schemeClr val="tx1"/>
            </a:solidFill>
            <a:miter lim="800000"/>
            <a:headEnd/>
            <a:tailEnd type="triangle" w="med" len="med"/>
          </a:ln>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a:t>A is faster…</a:t>
            </a:r>
            <a:endParaRPr lang="en-AU" altLang="en-US"/>
          </a:p>
        </p:txBody>
      </p:sp>
      <p:sp>
        <p:nvSpPr>
          <p:cNvPr id="7175" name="AutoShape 6"/>
          <p:cNvSpPr>
            <a:spLocks/>
          </p:cNvSpPr>
          <p:nvPr/>
        </p:nvSpPr>
        <p:spPr bwMode="auto">
          <a:xfrm>
            <a:off x="6707188" y="6161087"/>
            <a:ext cx="1722437" cy="360363"/>
          </a:xfrm>
          <a:prstGeom prst="borderCallout1">
            <a:avLst>
              <a:gd name="adj1" fmla="val 31718"/>
              <a:gd name="adj2" fmla="val -4426"/>
              <a:gd name="adj3" fmla="val 22468"/>
              <a:gd name="adj4" fmla="val -129403"/>
            </a:avLst>
          </a:prstGeom>
          <a:solidFill>
            <a:schemeClr val="accent1"/>
          </a:solidFill>
          <a:ln w="9525">
            <a:solidFill>
              <a:schemeClr val="tx1"/>
            </a:solidFill>
            <a:miter lim="800000"/>
            <a:headEnd/>
            <a:tailEnd type="triangle" w="med" len="med"/>
          </a:ln>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a:t>…by this much</a:t>
            </a:r>
            <a:endParaRPr lang="en-AU" altLang="en-US"/>
          </a:p>
        </p:txBody>
      </p:sp>
      <mc:AlternateContent xmlns:mc="http://schemas.openxmlformats.org/markup-compatibility/2006" xmlns:a14="http://schemas.microsoft.com/office/drawing/2010/main">
        <mc:Choice Requires="a14">
          <p:sp>
            <p:nvSpPr>
              <p:cNvPr id="8" name="Object 4">
                <a:extLst>
                  <a:ext uri="{FF2B5EF4-FFF2-40B4-BE49-F238E27FC236}">
                    <a16:creationId xmlns:a16="http://schemas.microsoft.com/office/drawing/2014/main" id="{84F3A137-135A-6D41-BD19-F98BD353A68E}"/>
                  </a:ext>
                </a:extLst>
              </p:cNvPr>
              <p:cNvSpPr txBox="1"/>
              <p:nvPr/>
            </p:nvSpPr>
            <p:spPr bwMode="auto">
              <a:xfrm>
                <a:off x="3364706" y="2848814"/>
                <a:ext cx="6019800" cy="985961"/>
              </a:xfrm>
              <a:prstGeom prst="rect">
                <a:avLst/>
              </a:prstGeom>
              <a:solidFill>
                <a:srgbClr val="FFFF00"/>
              </a:solidFill>
              <a:ln>
                <a:noFill/>
              </a:ln>
              <a:effectLst/>
            </p:spPr>
            <p:txBody>
              <a:bodyPr>
                <a:noAutofit/>
              </a:bodyPr>
              <a:lstStyle/>
              <a:p>
                <a:pPr/>
                <a14:m>
                  <m:oMathPara xmlns:m="http://schemas.openxmlformats.org/officeDocument/2006/math">
                    <m:oMathParaPr>
                      <m:jc m:val="centerGroup"/>
                    </m:oMathParaPr>
                    <m:oMath xmlns:m="http://schemas.openxmlformats.org/officeDocument/2006/math">
                      <m:r>
                        <a:rPr lang="en-US" sz="1400" b="0" i="1" smtClean="0">
                          <a:solidFill>
                            <a:srgbClr val="000000"/>
                          </a:solidFill>
                          <a:latin typeface="Cambria Math" panose="02040503050406030204" pitchFamily="18" charset="0"/>
                        </a:rPr>
                        <m:t>𝐸𝑞𝑢𝑎𝑡𝑖𝑜𝑛</m:t>
                      </m:r>
                      <m:r>
                        <a:rPr lang="en-US" sz="1400" b="0" i="1" smtClean="0">
                          <a:solidFill>
                            <a:srgbClr val="000000"/>
                          </a:solidFill>
                          <a:latin typeface="Cambria Math" panose="02040503050406030204" pitchFamily="18" charset="0"/>
                        </a:rPr>
                        <m:t>: </m:t>
                      </m:r>
                      <m:r>
                        <m:rPr>
                          <m:sty m:val="p"/>
                        </m:rPr>
                        <a:rPr lang="en-US" sz="1400" i="1" smtClean="0">
                          <a:solidFill>
                            <a:srgbClr val="000000"/>
                          </a:solidFill>
                          <a:latin typeface="Cambria Math" panose="02040503050406030204" pitchFamily="18" charset="0"/>
                        </a:rPr>
                        <m:t>CPU</m:t>
                      </m:r>
                      <m:r>
                        <a:rPr lang="en-US" sz="1400" i="1" smtClean="0">
                          <a:solidFill>
                            <a:srgbClr val="000000"/>
                          </a:solidFill>
                          <a:latin typeface="Cambria Math" panose="02040503050406030204" pitchFamily="18" charset="0"/>
                        </a:rPr>
                        <m:t> </m:t>
                      </m:r>
                      <m:r>
                        <m:rPr>
                          <m:sty m:val="p"/>
                        </m:rPr>
                        <a:rPr lang="en-US" sz="1400" i="1" smtClean="0">
                          <a:solidFill>
                            <a:srgbClr val="000000"/>
                          </a:solidFill>
                          <a:latin typeface="Cambria Math" panose="02040503050406030204" pitchFamily="18" charset="0"/>
                        </a:rPr>
                        <m:t>Time</m:t>
                      </m:r>
                      <m:r>
                        <a:rPr lang="en-US" sz="1400" b="0" i="1" smtClean="0">
                          <a:solidFill>
                            <a:srgbClr val="000000"/>
                          </a:solidFill>
                          <a:latin typeface="Cambria Math" panose="02040503050406030204" pitchFamily="18" charset="0"/>
                        </a:rPr>
                        <m:t>(</m:t>
                      </m:r>
                      <m:r>
                        <a:rPr lang="en-US" sz="1400" b="0" i="1" smtClean="0">
                          <a:solidFill>
                            <a:srgbClr val="000000"/>
                          </a:solidFill>
                          <a:latin typeface="Cambria Math" panose="02040503050406030204" pitchFamily="18" charset="0"/>
                        </a:rPr>
                        <m:t>𝑠</m:t>
                      </m:r>
                      <m:r>
                        <a:rPr lang="en-US" sz="1400" b="0" i="1" smtClean="0">
                          <a:solidFill>
                            <a:srgbClr val="000000"/>
                          </a:solidFill>
                          <a:latin typeface="Cambria Math" panose="02040503050406030204" pitchFamily="18" charset="0"/>
                        </a:rPr>
                        <m:t>)</m:t>
                      </m:r>
                      <m:r>
                        <m:rPr>
                          <m:aln/>
                        </m:rPr>
                        <a:rPr lang="en-US" sz="1400" i="1">
                          <a:solidFill>
                            <a:srgbClr val="000000"/>
                          </a:solidFill>
                          <a:latin typeface="Cambria Math" panose="02040503050406030204" pitchFamily="18" charset="0"/>
                        </a:rPr>
                        <m:t>=</m:t>
                      </m:r>
                      <m:r>
                        <a:rPr lang="en-US" sz="1400" b="0" i="1" smtClean="0">
                          <a:solidFill>
                            <a:srgbClr val="000000"/>
                          </a:solidFill>
                          <a:latin typeface="Cambria Math" panose="02040503050406030204" pitchFamily="18" charset="0"/>
                        </a:rPr>
                        <m:t># </m:t>
                      </m:r>
                      <m:r>
                        <m:rPr>
                          <m:sty m:val="p"/>
                        </m:rPr>
                        <a:rPr lang="en-US" sz="1400" i="1">
                          <a:solidFill>
                            <a:srgbClr val="000000"/>
                          </a:solidFill>
                          <a:latin typeface="Cambria Math" panose="02040503050406030204" pitchFamily="18" charset="0"/>
                        </a:rPr>
                        <m:t>CPU</m:t>
                      </m:r>
                      <m:r>
                        <a:rPr lang="en-US" sz="1400" i="1">
                          <a:solidFill>
                            <a:srgbClr val="000000"/>
                          </a:solidFill>
                          <a:latin typeface="Cambria Math" panose="02040503050406030204" pitchFamily="18" charset="0"/>
                        </a:rPr>
                        <m:t> </m:t>
                      </m:r>
                      <m:r>
                        <m:rPr>
                          <m:sty m:val="p"/>
                        </m:rPr>
                        <a:rPr lang="en-US" sz="1400" i="1">
                          <a:solidFill>
                            <a:srgbClr val="000000"/>
                          </a:solidFill>
                          <a:latin typeface="Cambria Math" panose="02040503050406030204" pitchFamily="18" charset="0"/>
                        </a:rPr>
                        <m:t>Clock</m:t>
                      </m:r>
                      <m:r>
                        <a:rPr lang="en-US" sz="1400" i="1">
                          <a:solidFill>
                            <a:srgbClr val="000000"/>
                          </a:solidFill>
                          <a:latin typeface="Cambria Math" panose="02040503050406030204" pitchFamily="18" charset="0"/>
                        </a:rPr>
                        <m:t> </m:t>
                      </m:r>
                      <m:r>
                        <m:rPr>
                          <m:sty m:val="p"/>
                        </m:rPr>
                        <a:rPr lang="en-US" sz="1400" i="1">
                          <a:solidFill>
                            <a:srgbClr val="000000"/>
                          </a:solidFill>
                          <a:latin typeface="Cambria Math" panose="02040503050406030204" pitchFamily="18" charset="0"/>
                        </a:rPr>
                        <m:t>Cycles</m:t>
                      </m:r>
                      <m:r>
                        <a:rPr lang="en-US" sz="1400" b="0" i="1" smtClean="0">
                          <a:solidFill>
                            <a:srgbClr val="000000"/>
                          </a:solidFill>
                          <a:latin typeface="Cambria Math" panose="02040503050406030204" pitchFamily="18" charset="0"/>
                        </a:rPr>
                        <m:t> </m:t>
                      </m:r>
                      <m:r>
                        <a:rPr lang="en-US" sz="1400" i="1">
                          <a:solidFill>
                            <a:srgbClr val="000000"/>
                          </a:solidFill>
                          <a:latin typeface="Cambria Math" panose="02040503050406030204" pitchFamily="18" charset="0"/>
                        </a:rPr>
                        <m:t>×</m:t>
                      </m:r>
                      <m:r>
                        <a:rPr lang="en-US" sz="1400" b="0" i="1" smtClean="0">
                          <a:solidFill>
                            <a:srgbClr val="000000"/>
                          </a:solidFill>
                          <a:latin typeface="Cambria Math" panose="02040503050406030204" pitchFamily="18" charset="0"/>
                        </a:rPr>
                        <m:t> </m:t>
                      </m:r>
                      <m:r>
                        <m:rPr>
                          <m:sty m:val="p"/>
                        </m:rPr>
                        <a:rPr lang="en-US" sz="1400" i="1">
                          <a:solidFill>
                            <a:srgbClr val="000000"/>
                          </a:solidFill>
                          <a:latin typeface="Cambria Math" panose="02040503050406030204" pitchFamily="18" charset="0"/>
                        </a:rPr>
                        <m:t>Clock</m:t>
                      </m:r>
                      <m:r>
                        <a:rPr lang="en-US" sz="1400" i="1">
                          <a:solidFill>
                            <a:srgbClr val="000000"/>
                          </a:solidFill>
                          <a:latin typeface="Cambria Math" panose="02040503050406030204" pitchFamily="18" charset="0"/>
                        </a:rPr>
                        <m:t> </m:t>
                      </m:r>
                      <m:r>
                        <m:rPr>
                          <m:sty m:val="p"/>
                        </m:rPr>
                        <a:rPr lang="en-US" sz="1400" i="1">
                          <a:solidFill>
                            <a:srgbClr val="000000"/>
                          </a:solidFill>
                          <a:latin typeface="Cambria Math" panose="02040503050406030204" pitchFamily="18" charset="0"/>
                        </a:rPr>
                        <m:t>Cycle</m:t>
                      </m:r>
                      <m:r>
                        <a:rPr lang="en-US" sz="1400" i="1">
                          <a:solidFill>
                            <a:srgbClr val="000000"/>
                          </a:solidFill>
                          <a:latin typeface="Cambria Math" panose="02040503050406030204" pitchFamily="18" charset="0"/>
                        </a:rPr>
                        <m:t> </m:t>
                      </m:r>
                      <m:r>
                        <m:rPr>
                          <m:sty m:val="p"/>
                        </m:rPr>
                        <a:rPr lang="en-US" sz="1400" i="1">
                          <a:solidFill>
                            <a:srgbClr val="000000"/>
                          </a:solidFill>
                          <a:latin typeface="Cambria Math" panose="02040503050406030204" pitchFamily="18" charset="0"/>
                        </a:rPr>
                        <m:t>Time</m:t>
                      </m:r>
                      <m:r>
                        <a:rPr lang="en-US" sz="1400" b="0" i="1" smtClean="0">
                          <a:solidFill>
                            <a:srgbClr val="000000"/>
                          </a:solidFill>
                          <a:latin typeface="Cambria Math" panose="02040503050406030204" pitchFamily="18" charset="0"/>
                        </a:rPr>
                        <m:t> (</m:t>
                      </m:r>
                      <m:r>
                        <a:rPr lang="en-US" sz="1400" b="0" i="1" smtClean="0">
                          <a:solidFill>
                            <a:srgbClr val="000000"/>
                          </a:solidFill>
                          <a:latin typeface="Cambria Math" panose="02040503050406030204" pitchFamily="18" charset="0"/>
                        </a:rPr>
                        <m:t>𝑠</m:t>
                      </m:r>
                      <m:r>
                        <a:rPr lang="en-US" sz="1400" b="0" i="1" smtClean="0">
                          <a:solidFill>
                            <a:srgbClr val="000000"/>
                          </a:solidFill>
                          <a:latin typeface="Cambria Math" panose="02040503050406030204" pitchFamily="18" charset="0"/>
                        </a:rPr>
                        <m:t>)</m:t>
                      </m:r>
                    </m:oMath>
                  </m:oMathPara>
                </a14:m>
                <a:endParaRPr lang="en-US" sz="1400" i="1" dirty="0">
                  <a:solidFill>
                    <a:srgbClr val="000000"/>
                  </a:solidFill>
                  <a:latin typeface="Cambria Math" panose="02040503050406030204" pitchFamily="18" charset="0"/>
                </a:endParaRPr>
              </a:p>
              <a:p>
                <a:pPr/>
                <a:br>
                  <a:rPr lang="en-US" sz="1400" i="1" dirty="0">
                    <a:solidFill>
                      <a:srgbClr val="000000"/>
                    </a:solidFill>
                    <a:latin typeface="Cambria Math" panose="02040503050406030204" pitchFamily="18" charset="0"/>
                  </a:rPr>
                </a:br>
                <a14:m>
                  <m:oMathPara xmlns:m="http://schemas.openxmlformats.org/officeDocument/2006/math">
                    <m:oMathParaPr>
                      <m:jc m:val="centerGroup"/>
                    </m:oMathParaPr>
                    <m:oMath xmlns:m="http://schemas.openxmlformats.org/officeDocument/2006/math">
                      <m:r>
                        <m:rPr>
                          <m:aln/>
                        </m:rPr>
                        <a:rPr lang="en-US" sz="1400" i="1">
                          <a:solidFill>
                            <a:srgbClr val="000000"/>
                          </a:solidFill>
                          <a:latin typeface="Cambria Math" panose="02040503050406030204" pitchFamily="18" charset="0"/>
                        </a:rPr>
                        <m:t>=</m:t>
                      </m:r>
                      <m:f>
                        <m:fPr>
                          <m:ctrlPr>
                            <a:rPr lang="en-US" sz="1400" i="1">
                              <a:solidFill>
                                <a:srgbClr val="000000"/>
                              </a:solidFill>
                              <a:latin typeface="Cambria Math" panose="02040503050406030204" pitchFamily="18" charset="0"/>
                            </a:rPr>
                          </m:ctrlPr>
                        </m:fPr>
                        <m:num>
                          <m:r>
                            <a:rPr lang="en-US" sz="1400" b="0" i="1" smtClean="0">
                              <a:solidFill>
                                <a:srgbClr val="000000"/>
                              </a:solidFill>
                              <a:latin typeface="Cambria Math" panose="02040503050406030204" pitchFamily="18" charset="0"/>
                            </a:rPr>
                            <m:t># </m:t>
                          </m:r>
                          <m:r>
                            <m:rPr>
                              <m:sty m:val="p"/>
                            </m:rPr>
                            <a:rPr lang="en-US" sz="1400" i="1">
                              <a:solidFill>
                                <a:srgbClr val="000000"/>
                              </a:solidFill>
                              <a:latin typeface="Cambria Math" panose="02040503050406030204" pitchFamily="18" charset="0"/>
                            </a:rPr>
                            <m:t>CPU</m:t>
                          </m:r>
                          <m:r>
                            <a:rPr lang="en-US" sz="1400" i="1">
                              <a:solidFill>
                                <a:srgbClr val="000000"/>
                              </a:solidFill>
                              <a:latin typeface="Cambria Math" panose="02040503050406030204" pitchFamily="18" charset="0"/>
                            </a:rPr>
                            <m:t> </m:t>
                          </m:r>
                          <m:r>
                            <m:rPr>
                              <m:sty m:val="p"/>
                            </m:rPr>
                            <a:rPr lang="en-US" sz="1400" i="1">
                              <a:solidFill>
                                <a:srgbClr val="000000"/>
                              </a:solidFill>
                              <a:latin typeface="Cambria Math" panose="02040503050406030204" pitchFamily="18" charset="0"/>
                            </a:rPr>
                            <m:t>Clock</m:t>
                          </m:r>
                          <m:r>
                            <a:rPr lang="en-US" sz="1400" i="1">
                              <a:solidFill>
                                <a:srgbClr val="000000"/>
                              </a:solidFill>
                              <a:latin typeface="Cambria Math" panose="02040503050406030204" pitchFamily="18" charset="0"/>
                            </a:rPr>
                            <m:t> </m:t>
                          </m:r>
                          <m:r>
                            <m:rPr>
                              <m:sty m:val="p"/>
                            </m:rPr>
                            <a:rPr lang="en-US" sz="1400" i="1">
                              <a:solidFill>
                                <a:srgbClr val="000000"/>
                              </a:solidFill>
                              <a:latin typeface="Cambria Math" panose="02040503050406030204" pitchFamily="18" charset="0"/>
                            </a:rPr>
                            <m:t>Cycles</m:t>
                          </m:r>
                        </m:num>
                        <m:den>
                          <m:r>
                            <m:rPr>
                              <m:sty m:val="p"/>
                            </m:rPr>
                            <a:rPr lang="en-US" sz="1400" i="1">
                              <a:solidFill>
                                <a:srgbClr val="000000"/>
                              </a:solidFill>
                              <a:latin typeface="Cambria Math" panose="02040503050406030204" pitchFamily="18" charset="0"/>
                            </a:rPr>
                            <m:t>Clock</m:t>
                          </m:r>
                          <m:r>
                            <a:rPr lang="en-US" sz="1400" i="1">
                              <a:solidFill>
                                <a:srgbClr val="000000"/>
                              </a:solidFill>
                              <a:latin typeface="Cambria Math" panose="02040503050406030204" pitchFamily="18" charset="0"/>
                            </a:rPr>
                            <m:t> </m:t>
                          </m:r>
                          <m:r>
                            <m:rPr>
                              <m:sty m:val="p"/>
                            </m:rPr>
                            <a:rPr lang="en-US" sz="1400" i="1">
                              <a:solidFill>
                                <a:srgbClr val="000000"/>
                              </a:solidFill>
                              <a:latin typeface="Cambria Math" panose="02040503050406030204" pitchFamily="18" charset="0"/>
                            </a:rPr>
                            <m:t>Rate</m:t>
                          </m:r>
                          <m:r>
                            <a:rPr lang="en-US" sz="1400" b="0" i="1" smtClean="0">
                              <a:solidFill>
                                <a:srgbClr val="000000"/>
                              </a:solidFill>
                              <a:latin typeface="Cambria Math" panose="02040503050406030204" pitchFamily="18" charset="0"/>
                            </a:rPr>
                            <m:t> (</m:t>
                          </m:r>
                          <m:r>
                            <a:rPr lang="en-US" sz="1400" b="0" i="1" smtClean="0">
                              <a:solidFill>
                                <a:srgbClr val="000000"/>
                              </a:solidFill>
                              <a:latin typeface="Cambria Math" panose="02040503050406030204" pitchFamily="18" charset="0"/>
                            </a:rPr>
                            <m:t>𝐻𝑧</m:t>
                          </m:r>
                          <m:r>
                            <a:rPr lang="en-US" sz="1400" b="0" i="1" smtClean="0">
                              <a:solidFill>
                                <a:srgbClr val="000000"/>
                              </a:solidFill>
                              <a:latin typeface="Cambria Math" panose="02040503050406030204" pitchFamily="18" charset="0"/>
                            </a:rPr>
                            <m:t>)</m:t>
                          </m:r>
                        </m:den>
                      </m:f>
                    </m:oMath>
                  </m:oMathPara>
                </a14:m>
                <a:endParaRPr lang="en-US" sz="1400" dirty="0"/>
              </a:p>
            </p:txBody>
          </p:sp>
        </mc:Choice>
        <mc:Fallback xmlns="">
          <p:sp>
            <p:nvSpPr>
              <p:cNvPr id="8" name="Object 4">
                <a:extLst>
                  <a:ext uri="{FF2B5EF4-FFF2-40B4-BE49-F238E27FC236}">
                    <a16:creationId xmlns:a16="http://schemas.microsoft.com/office/drawing/2014/main" id="{84F3A137-135A-6D41-BD19-F98BD353A68E}"/>
                  </a:ext>
                </a:extLst>
              </p:cNvPr>
              <p:cNvSpPr txBox="1">
                <a:spLocks noRot="1" noChangeAspect="1" noMove="1" noResize="1" noEditPoints="1" noAdjustHandles="1" noChangeArrowheads="1" noChangeShapeType="1" noTextEdit="1"/>
              </p:cNvSpPr>
              <p:nvPr/>
            </p:nvSpPr>
            <p:spPr bwMode="auto">
              <a:xfrm>
                <a:off x="3364706" y="2848814"/>
                <a:ext cx="6019800" cy="985961"/>
              </a:xfrm>
              <a:prstGeom prst="rect">
                <a:avLst/>
              </a:prstGeom>
              <a:blipFill>
                <a:blip r:embed="rId6"/>
                <a:stretch>
                  <a:fillRect b="-1266"/>
                </a:stretch>
              </a:blipFill>
              <a:ln>
                <a:noFill/>
              </a:ln>
              <a:effectLst/>
            </p:spPr>
            <p:txBody>
              <a:bodyPr/>
              <a:lstStyle/>
              <a:p>
                <a:r>
                  <a:rPr lang="en-US">
                    <a:noFill/>
                  </a:rPr>
                  <a:t> </a:t>
                </a:r>
              </a:p>
            </p:txBody>
          </p:sp>
        </mc:Fallback>
      </mc:AlternateContent>
    </p:spTree>
    <p:extLst>
      <p:ext uri="{BB962C8B-B14F-4D97-AF65-F5344CB8AC3E}">
        <p14:creationId xmlns:p14="http://schemas.microsoft.com/office/powerpoint/2010/main" val="12801917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2"/>
          <p:cNvSpPr>
            <a:spLocks noGrp="1" noChangeArrowheads="1"/>
          </p:cNvSpPr>
          <p:nvPr>
            <p:ph type="title"/>
          </p:nvPr>
        </p:nvSpPr>
        <p:spPr/>
        <p:txBody>
          <a:bodyPr/>
          <a:lstStyle/>
          <a:p>
            <a:pPr eaLnBrk="1" hangingPunct="1"/>
            <a:r>
              <a:rPr lang="en-US" altLang="en-US" dirty="0"/>
              <a:t>CPI in More Detail</a:t>
            </a:r>
            <a:endParaRPr lang="en-AU" altLang="en-US" dirty="0"/>
          </a:p>
        </p:txBody>
      </p:sp>
      <p:sp>
        <p:nvSpPr>
          <p:cNvPr id="8198" name="Rectangle 3"/>
          <p:cNvSpPr>
            <a:spLocks noGrp="1" noChangeArrowheads="1"/>
          </p:cNvSpPr>
          <p:nvPr>
            <p:ph idx="1"/>
          </p:nvPr>
        </p:nvSpPr>
        <p:spPr/>
        <p:txBody>
          <a:bodyPr/>
          <a:lstStyle/>
          <a:p>
            <a:pPr eaLnBrk="1" hangingPunct="1"/>
            <a:endParaRPr lang="en-US" altLang="en-US" dirty="0"/>
          </a:p>
          <a:p>
            <a:pPr eaLnBrk="1" hangingPunct="1"/>
            <a:r>
              <a:rPr lang="en-US" altLang="en-US" dirty="0"/>
              <a:t>If different instruction classes take different numbers of cycles</a:t>
            </a:r>
            <a:endParaRPr lang="en-AU" altLang="en-US" dirty="0"/>
          </a:p>
        </p:txBody>
      </p:sp>
      <p:sp>
        <p:nvSpPr>
          <p:cNvPr id="2" name="Slide Number Placeholder 1"/>
          <p:cNvSpPr>
            <a:spLocks noGrp="1"/>
          </p:cNvSpPr>
          <p:nvPr>
            <p:ph type="sldNum" sz="quarter" idx="12"/>
          </p:nvPr>
        </p:nvSpPr>
        <p:spPr/>
        <p:txBody>
          <a:bodyPr/>
          <a:lstStyle/>
          <a:p>
            <a:fld id="{7B14E791-165F-344E-BF0E-59CD826800BF}" type="slidenum">
              <a:rPr lang="en-US" smtClean="0"/>
              <a:pPr/>
              <a:t>18</a:t>
            </a:fld>
            <a:endParaRPr lang="en-US" dirty="0"/>
          </a:p>
        </p:txBody>
      </p:sp>
      <p:graphicFrame>
        <p:nvGraphicFramePr>
          <p:cNvPr id="8194" name="Object 4"/>
          <p:cNvGraphicFramePr>
            <a:graphicFrameLocks noChangeAspect="1"/>
          </p:cNvGraphicFramePr>
          <p:nvPr>
            <p:extLst>
              <p:ext uri="{D42A27DB-BD31-4B8C-83A1-F6EECF244321}">
                <p14:modId xmlns:p14="http://schemas.microsoft.com/office/powerpoint/2010/main" val="4134889540"/>
              </p:ext>
            </p:extLst>
          </p:nvPr>
        </p:nvGraphicFramePr>
        <p:xfrm>
          <a:off x="1436688" y="2420938"/>
          <a:ext cx="6427787" cy="949325"/>
        </p:xfrm>
        <a:graphic>
          <a:graphicData uri="http://schemas.openxmlformats.org/presentationml/2006/ole">
            <mc:AlternateContent xmlns:mc="http://schemas.openxmlformats.org/markup-compatibility/2006">
              <mc:Choice xmlns:v="urn:schemas-microsoft-com:vml" Requires="v">
                <p:oleObj name="Equation" r:id="rId3" imgW="2921000" imgH="431800" progId="Equation.3">
                  <p:embed/>
                </p:oleObj>
              </mc:Choice>
              <mc:Fallback>
                <p:oleObj name="Equation" r:id="rId3" imgW="2921000" imgH="4318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36688" y="2420938"/>
                        <a:ext cx="6427787" cy="949325"/>
                      </a:xfrm>
                      <a:prstGeom prst="rect">
                        <a:avLst/>
                      </a:prstGeom>
                      <a:solidFill>
                        <a:srgbClr val="FFFF00"/>
                      </a:solidFill>
                      <a:ln>
                        <a:noFill/>
                      </a:ln>
                      <a:effectLst/>
                    </p:spPr>
                  </p:pic>
                </p:oleObj>
              </mc:Fallback>
            </mc:AlternateContent>
          </a:graphicData>
        </a:graphic>
      </p:graphicFrame>
      <p:sp>
        <p:nvSpPr>
          <p:cNvPr id="8199" name="Rectangle 5"/>
          <p:cNvSpPr>
            <a:spLocks noChangeArrowheads="1"/>
          </p:cNvSpPr>
          <p:nvPr/>
        </p:nvSpPr>
        <p:spPr bwMode="auto">
          <a:xfrm>
            <a:off x="1182688" y="3573463"/>
            <a:ext cx="77724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20000"/>
              </a:spcBef>
              <a:buClr>
                <a:schemeClr val="folHlink"/>
              </a:buClr>
              <a:buSzPct val="60000"/>
              <a:buFont typeface="Wingdings" charset="2"/>
              <a:buChar char="n"/>
            </a:pPr>
            <a:r>
              <a:rPr lang="en-US" altLang="en-US" sz="3200"/>
              <a:t>Weighted average CPI</a:t>
            </a:r>
            <a:endParaRPr lang="en-AU" altLang="en-US" sz="3200"/>
          </a:p>
        </p:txBody>
      </p:sp>
      <p:graphicFrame>
        <p:nvGraphicFramePr>
          <p:cNvPr id="8195" name="Object 6"/>
          <p:cNvGraphicFramePr>
            <a:graphicFrameLocks noChangeAspect="1"/>
          </p:cNvGraphicFramePr>
          <p:nvPr>
            <p:extLst>
              <p:ext uri="{D42A27DB-BD31-4B8C-83A1-F6EECF244321}">
                <p14:modId xmlns:p14="http://schemas.microsoft.com/office/powerpoint/2010/main" val="2179556379"/>
              </p:ext>
            </p:extLst>
          </p:nvPr>
        </p:nvGraphicFramePr>
        <p:xfrm>
          <a:off x="588963" y="4292600"/>
          <a:ext cx="8105775" cy="949325"/>
        </p:xfrm>
        <a:graphic>
          <a:graphicData uri="http://schemas.openxmlformats.org/presentationml/2006/ole">
            <mc:AlternateContent xmlns:mc="http://schemas.openxmlformats.org/markup-compatibility/2006">
              <mc:Choice xmlns:v="urn:schemas-microsoft-com:vml" Requires="v">
                <p:oleObj name="Equation" r:id="rId5" imgW="3683000" imgH="431800" progId="Equation.3">
                  <p:embed/>
                </p:oleObj>
              </mc:Choice>
              <mc:Fallback>
                <p:oleObj name="Equation" r:id="rId5" imgW="3683000" imgH="4318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8963" y="4292600"/>
                        <a:ext cx="8105775" cy="949325"/>
                      </a:xfrm>
                      <a:prstGeom prst="rect">
                        <a:avLst/>
                      </a:prstGeom>
                      <a:solidFill>
                        <a:srgbClr val="FFFF00"/>
                      </a:solidFill>
                      <a:ln>
                        <a:noFill/>
                      </a:ln>
                      <a:effectLst/>
                    </p:spPr>
                  </p:pic>
                </p:oleObj>
              </mc:Fallback>
            </mc:AlternateContent>
          </a:graphicData>
        </a:graphic>
      </p:graphicFrame>
      <p:sp>
        <p:nvSpPr>
          <p:cNvPr id="8200" name="AutoShape 7"/>
          <p:cNvSpPr>
            <a:spLocks/>
          </p:cNvSpPr>
          <p:nvPr/>
        </p:nvSpPr>
        <p:spPr bwMode="auto">
          <a:xfrm rot="5400000">
            <a:off x="6947694" y="4293394"/>
            <a:ext cx="215900" cy="2376488"/>
          </a:xfrm>
          <a:prstGeom prst="rightBrace">
            <a:avLst>
              <a:gd name="adj1" fmla="val 91728"/>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endParaRPr lang="en-US" altLang="en-US"/>
          </a:p>
        </p:txBody>
      </p:sp>
      <p:sp>
        <p:nvSpPr>
          <p:cNvPr id="8201" name="Text Box 8"/>
          <p:cNvSpPr txBox="1">
            <a:spLocks noChangeArrowheads="1"/>
          </p:cNvSpPr>
          <p:nvPr/>
        </p:nvSpPr>
        <p:spPr bwMode="auto">
          <a:xfrm>
            <a:off x="5994400" y="5649913"/>
            <a:ext cx="2085975" cy="376237"/>
          </a:xfrm>
          <a:prstGeom prst="rect">
            <a:avLst/>
          </a:prstGeom>
          <a:solidFill>
            <a:schemeClr val="accent1"/>
          </a:solidFill>
          <a:ln w="9525">
            <a:solidFill>
              <a:schemeClr val="tx1"/>
            </a:solidFill>
            <a:miter lim="800000"/>
            <a:headEnd/>
            <a:tailEnd/>
          </a:ln>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a:t>Relative frequency</a:t>
            </a:r>
            <a:endParaRPr lang="en-AU" altLang="en-US"/>
          </a:p>
        </p:txBody>
      </p:sp>
      <mc:AlternateContent xmlns:mc="http://schemas.openxmlformats.org/markup-compatibility/2006" xmlns:a14="http://schemas.microsoft.com/office/drawing/2010/main">
        <mc:Choice Requires="a14">
          <p:sp>
            <p:nvSpPr>
              <p:cNvPr id="10" name="Object 4">
                <a:extLst>
                  <a:ext uri="{FF2B5EF4-FFF2-40B4-BE49-F238E27FC236}">
                    <a16:creationId xmlns:a16="http://schemas.microsoft.com/office/drawing/2014/main" id="{66CC4F90-3BB1-3F46-BF16-6BDCB467F9A6}"/>
                  </a:ext>
                </a:extLst>
              </p:cNvPr>
              <p:cNvSpPr txBox="1"/>
              <p:nvPr/>
            </p:nvSpPr>
            <p:spPr bwMode="auto">
              <a:xfrm>
                <a:off x="443367" y="1143000"/>
                <a:ext cx="8229600" cy="381923"/>
              </a:xfrm>
              <a:prstGeom prst="rect">
                <a:avLst/>
              </a:prstGeom>
              <a:solidFill>
                <a:srgbClr val="FFFF00"/>
              </a:solidFill>
              <a:ln>
                <a:noFill/>
              </a:ln>
              <a:effectLst/>
            </p:spPr>
            <p:txBody>
              <a:bodyPr>
                <a:noAutofit/>
              </a:bodyPr>
              <a:lstStyle/>
              <a:p>
                <a:pPr/>
                <a14:m>
                  <m:oMathPara xmlns:m="http://schemas.openxmlformats.org/officeDocument/2006/math">
                    <m:oMathParaPr>
                      <m:jc m:val="centerGroup"/>
                    </m:oMathParaPr>
                    <m:oMath xmlns:m="http://schemas.openxmlformats.org/officeDocument/2006/math">
                      <m:r>
                        <a:rPr lang="en-US" b="0" i="1" smtClean="0">
                          <a:solidFill>
                            <a:srgbClr val="000000"/>
                          </a:solidFill>
                          <a:latin typeface="Cambria Math" panose="02040503050406030204" pitchFamily="18" charset="0"/>
                        </a:rPr>
                        <m:t># </m:t>
                      </m:r>
                      <m:r>
                        <a:rPr lang="en-US" b="1" i="0" smtClean="0">
                          <a:solidFill>
                            <a:srgbClr val="000000"/>
                          </a:solidFill>
                          <a:latin typeface="Cambria Math" panose="02040503050406030204" pitchFamily="18" charset="0"/>
                        </a:rPr>
                        <m:t>𝐂𝐏𝐔</m:t>
                      </m:r>
                      <m:r>
                        <a:rPr lang="en-US" b="1" i="0" smtClean="0">
                          <a:solidFill>
                            <a:srgbClr val="000000"/>
                          </a:solidFill>
                          <a:latin typeface="Cambria Math" panose="02040503050406030204" pitchFamily="18" charset="0"/>
                        </a:rPr>
                        <m:t> </m:t>
                      </m:r>
                      <m:r>
                        <a:rPr lang="en-US" b="1" i="1">
                          <a:solidFill>
                            <a:srgbClr val="000000"/>
                          </a:solidFill>
                          <a:latin typeface="Cambria Math" panose="02040503050406030204" pitchFamily="18" charset="0"/>
                        </a:rPr>
                        <m:t>𝑪𝒍𝒐𝒄𝒌</m:t>
                      </m:r>
                      <m:r>
                        <a:rPr lang="en-US" b="1" i="1">
                          <a:solidFill>
                            <a:srgbClr val="000000"/>
                          </a:solidFill>
                          <a:latin typeface="Cambria Math" panose="02040503050406030204" pitchFamily="18" charset="0"/>
                        </a:rPr>
                        <m:t> </m:t>
                      </m:r>
                      <m:r>
                        <a:rPr lang="en-US" b="1" i="1">
                          <a:solidFill>
                            <a:srgbClr val="000000"/>
                          </a:solidFill>
                          <a:latin typeface="Cambria Math" panose="02040503050406030204" pitchFamily="18" charset="0"/>
                        </a:rPr>
                        <m:t>𝑪𝒚𝒄𝒍𝒆𝒔</m:t>
                      </m:r>
                      <m:r>
                        <m:rPr>
                          <m:aln/>
                        </m:rPr>
                        <a:rPr lang="en-US" i="1">
                          <a:solidFill>
                            <a:srgbClr val="000000"/>
                          </a:solidFill>
                          <a:latin typeface="Cambria Math" panose="02040503050406030204" pitchFamily="18" charset="0"/>
                        </a:rPr>
                        <m:t>=</m:t>
                      </m:r>
                      <m:r>
                        <a:rPr lang="en-US" b="0" i="1" smtClean="0">
                          <a:solidFill>
                            <a:srgbClr val="000000"/>
                          </a:solidFill>
                          <a:latin typeface="Cambria Math" panose="02040503050406030204" pitchFamily="18" charset="0"/>
                        </a:rPr>
                        <m:t># </m:t>
                      </m:r>
                      <m:r>
                        <m:rPr>
                          <m:sty m:val="p"/>
                        </m:rPr>
                        <a:rPr lang="en-US" i="1">
                          <a:solidFill>
                            <a:srgbClr val="000000"/>
                          </a:solidFill>
                          <a:latin typeface="Cambria Math" panose="02040503050406030204" pitchFamily="18" charset="0"/>
                        </a:rPr>
                        <m:t>Instruction</m:t>
                      </m:r>
                      <m:r>
                        <a:rPr lang="en-US" i="1">
                          <a:solidFill>
                            <a:srgbClr val="000000"/>
                          </a:solidFill>
                          <a:latin typeface="Cambria Math" panose="02040503050406030204" pitchFamily="18" charset="0"/>
                        </a:rPr>
                        <m:t> </m:t>
                      </m:r>
                      <m:r>
                        <m:rPr>
                          <m:sty m:val="p"/>
                        </m:rPr>
                        <a:rPr lang="en-US" i="1">
                          <a:solidFill>
                            <a:srgbClr val="000000"/>
                          </a:solidFill>
                          <a:latin typeface="Cambria Math" panose="02040503050406030204" pitchFamily="18" charset="0"/>
                        </a:rPr>
                        <m:t>Count</m:t>
                      </m:r>
                      <m:r>
                        <a:rPr lang="en-US" b="0" i="1" smtClean="0">
                          <a:solidFill>
                            <a:srgbClr val="000000"/>
                          </a:solidFill>
                          <a:latin typeface="Cambria Math" panose="02040503050406030204" pitchFamily="18" charset="0"/>
                        </a:rPr>
                        <m:t> </m:t>
                      </m:r>
                      <m:r>
                        <a:rPr lang="en-US" i="1">
                          <a:solidFill>
                            <a:srgbClr val="000000"/>
                          </a:solidFill>
                          <a:latin typeface="Cambria Math" panose="02040503050406030204" pitchFamily="18" charset="0"/>
                        </a:rPr>
                        <m:t>×</m:t>
                      </m:r>
                      <m:r>
                        <a:rPr lang="en-US" b="0" i="1" smtClean="0">
                          <a:solidFill>
                            <a:srgbClr val="000000"/>
                          </a:solidFill>
                          <a:latin typeface="Cambria Math" panose="02040503050406030204" pitchFamily="18" charset="0"/>
                        </a:rPr>
                        <m:t> </m:t>
                      </m:r>
                      <m:r>
                        <a:rPr lang="en-US" i="1">
                          <a:solidFill>
                            <a:srgbClr val="000000"/>
                          </a:solidFill>
                          <a:latin typeface="Cambria Math" panose="02040503050406030204" pitchFamily="18" charset="0"/>
                        </a:rPr>
                        <m:t># </m:t>
                      </m:r>
                      <m:r>
                        <m:rPr>
                          <m:sty m:val="p"/>
                        </m:rPr>
                        <a:rPr lang="en-US" i="1">
                          <a:solidFill>
                            <a:srgbClr val="000000"/>
                          </a:solidFill>
                          <a:latin typeface="Cambria Math" panose="02040503050406030204" pitchFamily="18" charset="0"/>
                        </a:rPr>
                        <m:t>Cycles</m:t>
                      </m:r>
                      <m:r>
                        <a:rPr lang="en-US" i="1">
                          <a:solidFill>
                            <a:srgbClr val="000000"/>
                          </a:solidFill>
                          <a:latin typeface="Cambria Math" panose="02040503050406030204" pitchFamily="18" charset="0"/>
                        </a:rPr>
                        <m:t> </m:t>
                      </m:r>
                      <m:r>
                        <m:rPr>
                          <m:sty m:val="p"/>
                        </m:rPr>
                        <a:rPr lang="en-US" i="1">
                          <a:solidFill>
                            <a:srgbClr val="000000"/>
                          </a:solidFill>
                          <a:latin typeface="Cambria Math" panose="02040503050406030204" pitchFamily="18" charset="0"/>
                        </a:rPr>
                        <m:t>per</m:t>
                      </m:r>
                      <m:r>
                        <a:rPr lang="en-US" i="1">
                          <a:solidFill>
                            <a:srgbClr val="000000"/>
                          </a:solidFill>
                          <a:latin typeface="Cambria Math" panose="02040503050406030204" pitchFamily="18" charset="0"/>
                        </a:rPr>
                        <m:t> </m:t>
                      </m:r>
                      <m:r>
                        <m:rPr>
                          <m:sty m:val="p"/>
                        </m:rPr>
                        <a:rPr lang="en-US" i="1">
                          <a:solidFill>
                            <a:srgbClr val="000000"/>
                          </a:solidFill>
                          <a:latin typeface="Cambria Math" panose="02040503050406030204" pitchFamily="18" charset="0"/>
                        </a:rPr>
                        <m:t>Instruction</m:t>
                      </m:r>
                      <m:r>
                        <a:rPr lang="en-US" b="0" i="1" smtClean="0">
                          <a:solidFill>
                            <a:srgbClr val="000000"/>
                          </a:solidFill>
                          <a:latin typeface="Cambria Math" panose="02040503050406030204" pitchFamily="18" charset="0"/>
                        </a:rPr>
                        <m:t> (</m:t>
                      </m:r>
                      <m:r>
                        <a:rPr lang="en-US" b="0" i="1" smtClean="0">
                          <a:solidFill>
                            <a:srgbClr val="000000"/>
                          </a:solidFill>
                          <a:latin typeface="Cambria Math" panose="02040503050406030204" pitchFamily="18" charset="0"/>
                        </a:rPr>
                        <m:t>𝐶𝑃𝐼</m:t>
                      </m:r>
                      <m:r>
                        <a:rPr lang="en-US" b="0" i="1" smtClean="0">
                          <a:solidFill>
                            <a:srgbClr val="000000"/>
                          </a:solidFill>
                          <a:latin typeface="Cambria Math" panose="02040503050406030204" pitchFamily="18" charset="0"/>
                        </a:rPr>
                        <m:t>)</m:t>
                      </m:r>
                    </m:oMath>
                  </m:oMathPara>
                </a14:m>
                <a:endParaRPr lang="en-US" i="1" dirty="0">
                  <a:solidFill>
                    <a:srgbClr val="000000"/>
                  </a:solidFill>
                  <a:latin typeface="Cambria Math" panose="02040503050406030204" pitchFamily="18" charset="0"/>
                </a:endParaRPr>
              </a:p>
            </p:txBody>
          </p:sp>
        </mc:Choice>
        <mc:Fallback xmlns="">
          <p:sp>
            <p:nvSpPr>
              <p:cNvPr id="10" name="Object 4">
                <a:extLst>
                  <a:ext uri="{FF2B5EF4-FFF2-40B4-BE49-F238E27FC236}">
                    <a16:creationId xmlns:a16="http://schemas.microsoft.com/office/drawing/2014/main" id="{66CC4F90-3BB1-3F46-BF16-6BDCB467F9A6}"/>
                  </a:ext>
                </a:extLst>
              </p:cNvPr>
              <p:cNvSpPr txBox="1">
                <a:spLocks noRot="1" noChangeAspect="1" noMove="1" noResize="1" noEditPoints="1" noAdjustHandles="1" noChangeArrowheads="1" noChangeShapeType="1" noTextEdit="1"/>
              </p:cNvSpPr>
              <p:nvPr/>
            </p:nvSpPr>
            <p:spPr bwMode="auto">
              <a:xfrm>
                <a:off x="443367" y="1143000"/>
                <a:ext cx="8229600" cy="381923"/>
              </a:xfrm>
              <a:prstGeom prst="rect">
                <a:avLst/>
              </a:prstGeom>
              <a:blipFill>
                <a:blip r:embed="rId8"/>
                <a:stretch>
                  <a:fillRect b="-9677"/>
                </a:stretch>
              </a:blipFill>
              <a:ln>
                <a:noFill/>
              </a:ln>
              <a:effectLst/>
            </p:spPr>
            <p:txBody>
              <a:bodyPr/>
              <a:lstStyle/>
              <a:p>
                <a:r>
                  <a:rPr lang="en-US">
                    <a:noFill/>
                  </a:rPr>
                  <a:t> </a:t>
                </a:r>
              </a:p>
            </p:txBody>
          </p:sp>
        </mc:Fallback>
      </mc:AlternateContent>
    </p:spTree>
    <p:extLst>
      <p:ext uri="{BB962C8B-B14F-4D97-AF65-F5344CB8AC3E}">
        <p14:creationId xmlns:p14="http://schemas.microsoft.com/office/powerpoint/2010/main" val="13255124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2"/>
          <p:cNvSpPr>
            <a:spLocks noGrp="1" noChangeArrowheads="1"/>
          </p:cNvSpPr>
          <p:nvPr>
            <p:ph type="title"/>
          </p:nvPr>
        </p:nvSpPr>
        <p:spPr/>
        <p:txBody>
          <a:bodyPr/>
          <a:lstStyle/>
          <a:p>
            <a:pPr eaLnBrk="1" hangingPunct="1"/>
            <a:r>
              <a:rPr lang="en-US" altLang="en-US"/>
              <a:t>CPI Example</a:t>
            </a:r>
            <a:endParaRPr lang="en-AU" altLang="en-US"/>
          </a:p>
        </p:txBody>
      </p:sp>
      <p:sp>
        <p:nvSpPr>
          <p:cNvPr id="46084" name="Rectangle 3"/>
          <p:cNvSpPr>
            <a:spLocks noGrp="1" noChangeArrowheads="1"/>
          </p:cNvSpPr>
          <p:nvPr>
            <p:ph idx="1"/>
          </p:nvPr>
        </p:nvSpPr>
        <p:spPr/>
        <p:txBody>
          <a:bodyPr/>
          <a:lstStyle/>
          <a:p>
            <a:pPr eaLnBrk="1" hangingPunct="1">
              <a:lnSpc>
                <a:spcPct val="90000"/>
              </a:lnSpc>
            </a:pPr>
            <a:r>
              <a:rPr lang="en-US" altLang="en-US" sz="2800"/>
              <a:t>Alternative compiled code sequences using instructions in classes A, B, C</a:t>
            </a:r>
            <a:endParaRPr lang="en-AU" altLang="en-US" sz="2800"/>
          </a:p>
        </p:txBody>
      </p:sp>
      <p:sp>
        <p:nvSpPr>
          <p:cNvPr id="2" name="Slide Number Placeholder 1"/>
          <p:cNvSpPr>
            <a:spLocks noGrp="1"/>
          </p:cNvSpPr>
          <p:nvPr>
            <p:ph type="sldNum" sz="quarter" idx="12"/>
          </p:nvPr>
        </p:nvSpPr>
        <p:spPr/>
        <p:txBody>
          <a:bodyPr/>
          <a:lstStyle/>
          <a:p>
            <a:fld id="{7B14E791-165F-344E-BF0E-59CD826800BF}" type="slidenum">
              <a:rPr lang="en-US" smtClean="0"/>
              <a:pPr/>
              <a:t>19</a:t>
            </a:fld>
            <a:endParaRPr lang="en-US" dirty="0"/>
          </a:p>
        </p:txBody>
      </p:sp>
      <p:graphicFrame>
        <p:nvGraphicFramePr>
          <p:cNvPr id="321576" name="Group 40"/>
          <p:cNvGraphicFramePr>
            <a:graphicFrameLocks noGrp="1"/>
          </p:cNvGraphicFramePr>
          <p:nvPr>
            <p:extLst>
              <p:ext uri="{D42A27DB-BD31-4B8C-83A1-F6EECF244321}">
                <p14:modId xmlns:p14="http://schemas.microsoft.com/office/powerpoint/2010/main" val="1820018031"/>
              </p:ext>
            </p:extLst>
          </p:nvPr>
        </p:nvGraphicFramePr>
        <p:xfrm>
          <a:off x="1039957" y="2824626"/>
          <a:ext cx="6600825" cy="1593850"/>
        </p:xfrm>
        <a:graphic>
          <a:graphicData uri="http://schemas.openxmlformats.org/drawingml/2006/table">
            <a:tbl>
              <a:tblPr/>
              <a:tblGrid>
                <a:gridCol w="2520950">
                  <a:extLst>
                    <a:ext uri="{9D8B030D-6E8A-4147-A177-3AD203B41FA5}">
                      <a16:colId xmlns:a16="http://schemas.microsoft.com/office/drawing/2014/main" val="20000"/>
                    </a:ext>
                  </a:extLst>
                </a:gridCol>
                <a:gridCol w="1368425">
                  <a:extLst>
                    <a:ext uri="{9D8B030D-6E8A-4147-A177-3AD203B41FA5}">
                      <a16:colId xmlns:a16="http://schemas.microsoft.com/office/drawing/2014/main" val="20001"/>
                    </a:ext>
                  </a:extLst>
                </a:gridCol>
                <a:gridCol w="1368425">
                  <a:extLst>
                    <a:ext uri="{9D8B030D-6E8A-4147-A177-3AD203B41FA5}">
                      <a16:colId xmlns:a16="http://schemas.microsoft.com/office/drawing/2014/main" val="20002"/>
                    </a:ext>
                  </a:extLst>
                </a:gridCol>
                <a:gridCol w="1343025">
                  <a:extLst>
                    <a:ext uri="{9D8B030D-6E8A-4147-A177-3AD203B41FA5}">
                      <a16:colId xmlns:a16="http://schemas.microsoft.com/office/drawing/2014/main" val="20003"/>
                    </a:ext>
                  </a:extLst>
                </a:gridCol>
              </a:tblGrid>
              <a:tr h="396875">
                <a:tc>
                  <a:txBody>
                    <a:bodyPr/>
                    <a:lstStyle>
                      <a:lvl1pPr>
                        <a:spcBef>
                          <a:spcPct val="20000"/>
                        </a:spcBef>
                        <a:buClr>
                          <a:schemeClr val="folHlink"/>
                        </a:buClr>
                        <a:buSzPct val="60000"/>
                        <a:buFont typeface="Wingdings" charset="2"/>
                        <a:defRPr sz="2800">
                          <a:solidFill>
                            <a:schemeClr val="tx1"/>
                          </a:solidFill>
                          <a:latin typeface="Arial" charset="0"/>
                        </a:defRPr>
                      </a:lvl1pPr>
                      <a:lvl2pPr marL="742950" indent="-285750">
                        <a:spcBef>
                          <a:spcPct val="20000"/>
                        </a:spcBef>
                        <a:buClr>
                          <a:schemeClr val="hlink"/>
                        </a:buClr>
                        <a:buSzPct val="55000"/>
                        <a:buFont typeface="Wingdings" charset="2"/>
                        <a:defRPr sz="2400">
                          <a:solidFill>
                            <a:schemeClr val="tx1"/>
                          </a:solidFill>
                          <a:latin typeface="Arial" charset="0"/>
                        </a:defRPr>
                      </a:lvl2pPr>
                      <a:lvl3pPr marL="1143000" indent="-228600">
                        <a:spcBef>
                          <a:spcPct val="20000"/>
                        </a:spcBef>
                        <a:buClr>
                          <a:schemeClr val="folHlink"/>
                        </a:buClr>
                        <a:buSzPct val="50000"/>
                        <a:buFont typeface="Wingdings" charset="2"/>
                        <a:defRPr sz="2000">
                          <a:solidFill>
                            <a:schemeClr val="tx1"/>
                          </a:solidFill>
                          <a:latin typeface="Arial" charset="0"/>
                        </a:defRPr>
                      </a:lvl3pPr>
                      <a:lvl4pPr marL="1600200" indent="-228600">
                        <a:spcBef>
                          <a:spcPct val="20000"/>
                        </a:spcBef>
                        <a:buClr>
                          <a:schemeClr val="accent2"/>
                        </a:buClr>
                        <a:buSzPct val="55000"/>
                        <a:buFont typeface="Wingdings" charset="2"/>
                        <a:defRPr>
                          <a:solidFill>
                            <a:schemeClr val="tx1"/>
                          </a:solidFill>
                          <a:latin typeface="Arial" charset="0"/>
                        </a:defRPr>
                      </a:lvl4pPr>
                      <a:lvl5pPr marL="2057400" indent="-228600">
                        <a:spcBef>
                          <a:spcPct val="20000"/>
                        </a:spcBef>
                        <a:buClr>
                          <a:schemeClr val="accent1"/>
                        </a:buClr>
                        <a:buSzPct val="50000"/>
                        <a:buFont typeface="Wingdings" charset="2"/>
                        <a:defRPr>
                          <a:solidFill>
                            <a:schemeClr val="tx1"/>
                          </a:solidFill>
                          <a:latin typeface="Arial" charset="0"/>
                        </a:defRPr>
                      </a:lvl5pPr>
                      <a:lvl6pPr marL="25146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6pPr>
                      <a:lvl7pPr marL="29718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7pPr>
                      <a:lvl8pPr marL="34290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8pPr>
                      <a:lvl9pPr marL="38862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charset="2"/>
                        <a:buNone/>
                        <a:tabLst/>
                      </a:pPr>
                      <a:r>
                        <a:rPr kumimoji="0" lang="en-US" altLang="en-US" sz="2000" b="0" i="0" u="none" strike="noStrike" cap="none" normalizeH="0" baseline="0">
                          <a:ln>
                            <a:noFill/>
                          </a:ln>
                          <a:solidFill>
                            <a:schemeClr val="tx1"/>
                          </a:solidFill>
                          <a:effectLst/>
                          <a:latin typeface="Arial" charset="0"/>
                        </a:rPr>
                        <a:t>Class</a:t>
                      </a:r>
                      <a:endParaRPr kumimoji="0" lang="en-AU" altLang="en-US" sz="2000" b="0" i="0" u="none" strike="noStrike" cap="none" normalizeH="0" baseline="0">
                        <a:ln>
                          <a:noFill/>
                        </a:ln>
                        <a:solidFill>
                          <a:schemeClr val="tx1"/>
                        </a:solidFill>
                        <a:effectLst/>
                        <a:latin typeface="Arial" charset="0"/>
                      </a:endParaRPr>
                    </a:p>
                  </a:txBody>
                  <a:tcPr marT="45729" marB="4572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charset="2"/>
                        <a:defRPr sz="2800">
                          <a:solidFill>
                            <a:schemeClr val="tx1"/>
                          </a:solidFill>
                          <a:latin typeface="Arial" charset="0"/>
                        </a:defRPr>
                      </a:lvl1pPr>
                      <a:lvl2pPr marL="742950" indent="-285750">
                        <a:spcBef>
                          <a:spcPct val="20000"/>
                        </a:spcBef>
                        <a:buClr>
                          <a:schemeClr val="hlink"/>
                        </a:buClr>
                        <a:buSzPct val="55000"/>
                        <a:buFont typeface="Wingdings" charset="2"/>
                        <a:defRPr sz="2400">
                          <a:solidFill>
                            <a:schemeClr val="tx1"/>
                          </a:solidFill>
                          <a:latin typeface="Arial" charset="0"/>
                        </a:defRPr>
                      </a:lvl2pPr>
                      <a:lvl3pPr marL="1143000" indent="-228600">
                        <a:spcBef>
                          <a:spcPct val="20000"/>
                        </a:spcBef>
                        <a:buClr>
                          <a:schemeClr val="folHlink"/>
                        </a:buClr>
                        <a:buSzPct val="50000"/>
                        <a:buFont typeface="Wingdings" charset="2"/>
                        <a:defRPr sz="2000">
                          <a:solidFill>
                            <a:schemeClr val="tx1"/>
                          </a:solidFill>
                          <a:latin typeface="Arial" charset="0"/>
                        </a:defRPr>
                      </a:lvl3pPr>
                      <a:lvl4pPr marL="1600200" indent="-228600">
                        <a:spcBef>
                          <a:spcPct val="20000"/>
                        </a:spcBef>
                        <a:buClr>
                          <a:schemeClr val="accent2"/>
                        </a:buClr>
                        <a:buSzPct val="55000"/>
                        <a:buFont typeface="Wingdings" charset="2"/>
                        <a:defRPr>
                          <a:solidFill>
                            <a:schemeClr val="tx1"/>
                          </a:solidFill>
                          <a:latin typeface="Arial" charset="0"/>
                        </a:defRPr>
                      </a:lvl4pPr>
                      <a:lvl5pPr marL="2057400" indent="-228600">
                        <a:spcBef>
                          <a:spcPct val="20000"/>
                        </a:spcBef>
                        <a:buClr>
                          <a:schemeClr val="accent1"/>
                        </a:buClr>
                        <a:buSzPct val="50000"/>
                        <a:buFont typeface="Wingdings" charset="2"/>
                        <a:defRPr>
                          <a:solidFill>
                            <a:schemeClr val="tx1"/>
                          </a:solidFill>
                          <a:latin typeface="Arial" charset="0"/>
                        </a:defRPr>
                      </a:lvl5pPr>
                      <a:lvl6pPr marL="25146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6pPr>
                      <a:lvl7pPr marL="29718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7pPr>
                      <a:lvl8pPr marL="34290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8pPr>
                      <a:lvl9pPr marL="38862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charset="2"/>
                        <a:buNone/>
                        <a:tabLst/>
                      </a:pPr>
                      <a:r>
                        <a:rPr kumimoji="0" lang="en-US" altLang="en-US" sz="2000" b="0" i="0" u="none" strike="noStrike" cap="none" normalizeH="0" baseline="0">
                          <a:ln>
                            <a:noFill/>
                          </a:ln>
                          <a:solidFill>
                            <a:schemeClr val="tx1"/>
                          </a:solidFill>
                          <a:effectLst/>
                          <a:latin typeface="Arial" charset="0"/>
                        </a:rPr>
                        <a:t>A</a:t>
                      </a:r>
                      <a:endParaRPr kumimoji="0" lang="en-AU" altLang="en-US" sz="2000" b="0" i="0" u="none" strike="noStrike" cap="none" normalizeH="0" baseline="0">
                        <a:ln>
                          <a:noFill/>
                        </a:ln>
                        <a:solidFill>
                          <a:schemeClr val="tx1"/>
                        </a:solidFill>
                        <a:effectLst/>
                        <a:latin typeface="Arial" charset="0"/>
                      </a:endParaRPr>
                    </a:p>
                  </a:txBody>
                  <a:tcPr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charset="2"/>
                        <a:defRPr sz="2800">
                          <a:solidFill>
                            <a:schemeClr val="tx1"/>
                          </a:solidFill>
                          <a:latin typeface="Arial" charset="0"/>
                        </a:defRPr>
                      </a:lvl1pPr>
                      <a:lvl2pPr marL="742950" indent="-285750">
                        <a:spcBef>
                          <a:spcPct val="20000"/>
                        </a:spcBef>
                        <a:buClr>
                          <a:schemeClr val="hlink"/>
                        </a:buClr>
                        <a:buSzPct val="55000"/>
                        <a:buFont typeface="Wingdings" charset="2"/>
                        <a:defRPr sz="2400">
                          <a:solidFill>
                            <a:schemeClr val="tx1"/>
                          </a:solidFill>
                          <a:latin typeface="Arial" charset="0"/>
                        </a:defRPr>
                      </a:lvl2pPr>
                      <a:lvl3pPr marL="1143000" indent="-228600">
                        <a:spcBef>
                          <a:spcPct val="20000"/>
                        </a:spcBef>
                        <a:buClr>
                          <a:schemeClr val="folHlink"/>
                        </a:buClr>
                        <a:buSzPct val="50000"/>
                        <a:buFont typeface="Wingdings" charset="2"/>
                        <a:defRPr sz="2000">
                          <a:solidFill>
                            <a:schemeClr val="tx1"/>
                          </a:solidFill>
                          <a:latin typeface="Arial" charset="0"/>
                        </a:defRPr>
                      </a:lvl3pPr>
                      <a:lvl4pPr marL="1600200" indent="-228600">
                        <a:spcBef>
                          <a:spcPct val="20000"/>
                        </a:spcBef>
                        <a:buClr>
                          <a:schemeClr val="accent2"/>
                        </a:buClr>
                        <a:buSzPct val="55000"/>
                        <a:buFont typeface="Wingdings" charset="2"/>
                        <a:defRPr>
                          <a:solidFill>
                            <a:schemeClr val="tx1"/>
                          </a:solidFill>
                          <a:latin typeface="Arial" charset="0"/>
                        </a:defRPr>
                      </a:lvl4pPr>
                      <a:lvl5pPr marL="2057400" indent="-228600">
                        <a:spcBef>
                          <a:spcPct val="20000"/>
                        </a:spcBef>
                        <a:buClr>
                          <a:schemeClr val="accent1"/>
                        </a:buClr>
                        <a:buSzPct val="50000"/>
                        <a:buFont typeface="Wingdings" charset="2"/>
                        <a:defRPr>
                          <a:solidFill>
                            <a:schemeClr val="tx1"/>
                          </a:solidFill>
                          <a:latin typeface="Arial" charset="0"/>
                        </a:defRPr>
                      </a:lvl5pPr>
                      <a:lvl6pPr marL="25146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6pPr>
                      <a:lvl7pPr marL="29718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7pPr>
                      <a:lvl8pPr marL="34290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8pPr>
                      <a:lvl9pPr marL="38862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charset="2"/>
                        <a:buNone/>
                        <a:tabLst/>
                      </a:pPr>
                      <a:r>
                        <a:rPr kumimoji="0" lang="en-US" altLang="en-US" sz="2000" b="0" i="0" u="none" strike="noStrike" cap="none" normalizeH="0" baseline="0">
                          <a:ln>
                            <a:noFill/>
                          </a:ln>
                          <a:solidFill>
                            <a:schemeClr val="tx1"/>
                          </a:solidFill>
                          <a:effectLst/>
                          <a:latin typeface="Arial" charset="0"/>
                        </a:rPr>
                        <a:t>B</a:t>
                      </a:r>
                      <a:endParaRPr kumimoji="0" lang="en-AU" altLang="en-US" sz="2000" b="0" i="0" u="none" strike="noStrike" cap="none" normalizeH="0" baseline="0">
                        <a:ln>
                          <a:noFill/>
                        </a:ln>
                        <a:solidFill>
                          <a:schemeClr val="tx1"/>
                        </a:solidFill>
                        <a:effectLst/>
                        <a:latin typeface="Arial" charset="0"/>
                      </a:endParaRPr>
                    </a:p>
                  </a:txBody>
                  <a:tcPr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charset="2"/>
                        <a:defRPr sz="2800">
                          <a:solidFill>
                            <a:schemeClr val="tx1"/>
                          </a:solidFill>
                          <a:latin typeface="Arial" charset="0"/>
                        </a:defRPr>
                      </a:lvl1pPr>
                      <a:lvl2pPr marL="742950" indent="-285750">
                        <a:spcBef>
                          <a:spcPct val="20000"/>
                        </a:spcBef>
                        <a:buClr>
                          <a:schemeClr val="hlink"/>
                        </a:buClr>
                        <a:buSzPct val="55000"/>
                        <a:buFont typeface="Wingdings" charset="2"/>
                        <a:defRPr sz="2400">
                          <a:solidFill>
                            <a:schemeClr val="tx1"/>
                          </a:solidFill>
                          <a:latin typeface="Arial" charset="0"/>
                        </a:defRPr>
                      </a:lvl2pPr>
                      <a:lvl3pPr marL="1143000" indent="-228600">
                        <a:spcBef>
                          <a:spcPct val="20000"/>
                        </a:spcBef>
                        <a:buClr>
                          <a:schemeClr val="folHlink"/>
                        </a:buClr>
                        <a:buSzPct val="50000"/>
                        <a:buFont typeface="Wingdings" charset="2"/>
                        <a:defRPr sz="2000">
                          <a:solidFill>
                            <a:schemeClr val="tx1"/>
                          </a:solidFill>
                          <a:latin typeface="Arial" charset="0"/>
                        </a:defRPr>
                      </a:lvl3pPr>
                      <a:lvl4pPr marL="1600200" indent="-228600">
                        <a:spcBef>
                          <a:spcPct val="20000"/>
                        </a:spcBef>
                        <a:buClr>
                          <a:schemeClr val="accent2"/>
                        </a:buClr>
                        <a:buSzPct val="55000"/>
                        <a:buFont typeface="Wingdings" charset="2"/>
                        <a:defRPr>
                          <a:solidFill>
                            <a:schemeClr val="tx1"/>
                          </a:solidFill>
                          <a:latin typeface="Arial" charset="0"/>
                        </a:defRPr>
                      </a:lvl4pPr>
                      <a:lvl5pPr marL="2057400" indent="-228600">
                        <a:spcBef>
                          <a:spcPct val="20000"/>
                        </a:spcBef>
                        <a:buClr>
                          <a:schemeClr val="accent1"/>
                        </a:buClr>
                        <a:buSzPct val="50000"/>
                        <a:buFont typeface="Wingdings" charset="2"/>
                        <a:defRPr>
                          <a:solidFill>
                            <a:schemeClr val="tx1"/>
                          </a:solidFill>
                          <a:latin typeface="Arial" charset="0"/>
                        </a:defRPr>
                      </a:lvl5pPr>
                      <a:lvl6pPr marL="25146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6pPr>
                      <a:lvl7pPr marL="29718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7pPr>
                      <a:lvl8pPr marL="34290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8pPr>
                      <a:lvl9pPr marL="38862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charset="2"/>
                        <a:buNone/>
                        <a:tabLst/>
                      </a:pPr>
                      <a:r>
                        <a:rPr kumimoji="0" lang="en-US" altLang="en-US" sz="2000" b="0" i="0" u="none" strike="noStrike" cap="none" normalizeH="0" baseline="0">
                          <a:ln>
                            <a:noFill/>
                          </a:ln>
                          <a:solidFill>
                            <a:schemeClr val="tx1"/>
                          </a:solidFill>
                          <a:effectLst/>
                          <a:latin typeface="Arial" charset="0"/>
                        </a:rPr>
                        <a:t>C</a:t>
                      </a:r>
                      <a:endParaRPr kumimoji="0" lang="en-AU" altLang="en-US" sz="2000" b="0" i="0" u="none" strike="noStrike" cap="none" normalizeH="0" baseline="0">
                        <a:ln>
                          <a:noFill/>
                        </a:ln>
                        <a:solidFill>
                          <a:schemeClr val="tx1"/>
                        </a:solidFill>
                        <a:effectLst/>
                        <a:latin typeface="Arial" charset="0"/>
                      </a:endParaRPr>
                    </a:p>
                  </a:txBody>
                  <a:tcPr marT="45729" marB="4572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96875">
                <a:tc>
                  <a:txBody>
                    <a:bodyPr/>
                    <a:lstStyle>
                      <a:lvl1pPr>
                        <a:spcBef>
                          <a:spcPct val="20000"/>
                        </a:spcBef>
                        <a:buClr>
                          <a:schemeClr val="folHlink"/>
                        </a:buClr>
                        <a:buSzPct val="60000"/>
                        <a:buFont typeface="Wingdings" charset="2"/>
                        <a:defRPr sz="2800">
                          <a:solidFill>
                            <a:schemeClr val="tx1"/>
                          </a:solidFill>
                          <a:latin typeface="Arial" charset="0"/>
                        </a:defRPr>
                      </a:lvl1pPr>
                      <a:lvl2pPr marL="742950" indent="-285750">
                        <a:spcBef>
                          <a:spcPct val="20000"/>
                        </a:spcBef>
                        <a:buClr>
                          <a:schemeClr val="hlink"/>
                        </a:buClr>
                        <a:buSzPct val="55000"/>
                        <a:buFont typeface="Wingdings" charset="2"/>
                        <a:defRPr sz="2400">
                          <a:solidFill>
                            <a:schemeClr val="tx1"/>
                          </a:solidFill>
                          <a:latin typeface="Arial" charset="0"/>
                        </a:defRPr>
                      </a:lvl2pPr>
                      <a:lvl3pPr marL="1143000" indent="-228600">
                        <a:spcBef>
                          <a:spcPct val="20000"/>
                        </a:spcBef>
                        <a:buClr>
                          <a:schemeClr val="folHlink"/>
                        </a:buClr>
                        <a:buSzPct val="50000"/>
                        <a:buFont typeface="Wingdings" charset="2"/>
                        <a:defRPr sz="2000">
                          <a:solidFill>
                            <a:schemeClr val="tx1"/>
                          </a:solidFill>
                          <a:latin typeface="Arial" charset="0"/>
                        </a:defRPr>
                      </a:lvl3pPr>
                      <a:lvl4pPr marL="1600200" indent="-228600">
                        <a:spcBef>
                          <a:spcPct val="20000"/>
                        </a:spcBef>
                        <a:buClr>
                          <a:schemeClr val="accent2"/>
                        </a:buClr>
                        <a:buSzPct val="55000"/>
                        <a:buFont typeface="Wingdings" charset="2"/>
                        <a:defRPr>
                          <a:solidFill>
                            <a:schemeClr val="tx1"/>
                          </a:solidFill>
                          <a:latin typeface="Arial" charset="0"/>
                        </a:defRPr>
                      </a:lvl4pPr>
                      <a:lvl5pPr marL="2057400" indent="-228600">
                        <a:spcBef>
                          <a:spcPct val="20000"/>
                        </a:spcBef>
                        <a:buClr>
                          <a:schemeClr val="accent1"/>
                        </a:buClr>
                        <a:buSzPct val="50000"/>
                        <a:buFont typeface="Wingdings" charset="2"/>
                        <a:defRPr>
                          <a:solidFill>
                            <a:schemeClr val="tx1"/>
                          </a:solidFill>
                          <a:latin typeface="Arial" charset="0"/>
                        </a:defRPr>
                      </a:lvl5pPr>
                      <a:lvl6pPr marL="25146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6pPr>
                      <a:lvl7pPr marL="29718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7pPr>
                      <a:lvl8pPr marL="34290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8pPr>
                      <a:lvl9pPr marL="38862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charset="2"/>
                        <a:buNone/>
                        <a:tabLst/>
                      </a:pPr>
                      <a:r>
                        <a:rPr kumimoji="0" lang="en-US" altLang="en-US" sz="2000" b="0" i="0" u="none" strike="noStrike" cap="none" normalizeH="0" baseline="0">
                          <a:ln>
                            <a:noFill/>
                          </a:ln>
                          <a:solidFill>
                            <a:schemeClr val="tx1"/>
                          </a:solidFill>
                          <a:effectLst/>
                          <a:latin typeface="Arial" charset="0"/>
                        </a:rPr>
                        <a:t>CPI for class</a:t>
                      </a:r>
                      <a:endParaRPr kumimoji="0" lang="en-AU" altLang="en-US" sz="2000" b="0" i="0" u="none" strike="noStrike" cap="none" normalizeH="0" baseline="0">
                        <a:ln>
                          <a:noFill/>
                        </a:ln>
                        <a:solidFill>
                          <a:schemeClr val="tx1"/>
                        </a:solidFill>
                        <a:effectLst/>
                        <a:latin typeface="Arial" charset="0"/>
                      </a:endParaRPr>
                    </a:p>
                  </a:txBody>
                  <a:tcPr marT="45729" marB="4572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charset="2"/>
                        <a:defRPr sz="2800">
                          <a:solidFill>
                            <a:schemeClr val="tx1"/>
                          </a:solidFill>
                          <a:latin typeface="Arial" charset="0"/>
                        </a:defRPr>
                      </a:lvl1pPr>
                      <a:lvl2pPr marL="742950" indent="-285750">
                        <a:spcBef>
                          <a:spcPct val="20000"/>
                        </a:spcBef>
                        <a:buClr>
                          <a:schemeClr val="hlink"/>
                        </a:buClr>
                        <a:buSzPct val="55000"/>
                        <a:buFont typeface="Wingdings" charset="2"/>
                        <a:defRPr sz="2400">
                          <a:solidFill>
                            <a:schemeClr val="tx1"/>
                          </a:solidFill>
                          <a:latin typeface="Arial" charset="0"/>
                        </a:defRPr>
                      </a:lvl2pPr>
                      <a:lvl3pPr marL="1143000" indent="-228600">
                        <a:spcBef>
                          <a:spcPct val="20000"/>
                        </a:spcBef>
                        <a:buClr>
                          <a:schemeClr val="folHlink"/>
                        </a:buClr>
                        <a:buSzPct val="50000"/>
                        <a:buFont typeface="Wingdings" charset="2"/>
                        <a:defRPr sz="2000">
                          <a:solidFill>
                            <a:schemeClr val="tx1"/>
                          </a:solidFill>
                          <a:latin typeface="Arial" charset="0"/>
                        </a:defRPr>
                      </a:lvl3pPr>
                      <a:lvl4pPr marL="1600200" indent="-228600">
                        <a:spcBef>
                          <a:spcPct val="20000"/>
                        </a:spcBef>
                        <a:buClr>
                          <a:schemeClr val="accent2"/>
                        </a:buClr>
                        <a:buSzPct val="55000"/>
                        <a:buFont typeface="Wingdings" charset="2"/>
                        <a:defRPr>
                          <a:solidFill>
                            <a:schemeClr val="tx1"/>
                          </a:solidFill>
                          <a:latin typeface="Arial" charset="0"/>
                        </a:defRPr>
                      </a:lvl4pPr>
                      <a:lvl5pPr marL="2057400" indent="-228600">
                        <a:spcBef>
                          <a:spcPct val="20000"/>
                        </a:spcBef>
                        <a:buClr>
                          <a:schemeClr val="accent1"/>
                        </a:buClr>
                        <a:buSzPct val="50000"/>
                        <a:buFont typeface="Wingdings" charset="2"/>
                        <a:defRPr>
                          <a:solidFill>
                            <a:schemeClr val="tx1"/>
                          </a:solidFill>
                          <a:latin typeface="Arial" charset="0"/>
                        </a:defRPr>
                      </a:lvl5pPr>
                      <a:lvl6pPr marL="25146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6pPr>
                      <a:lvl7pPr marL="29718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7pPr>
                      <a:lvl8pPr marL="34290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8pPr>
                      <a:lvl9pPr marL="38862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charset="2"/>
                        <a:buNone/>
                        <a:tabLst/>
                      </a:pPr>
                      <a:r>
                        <a:rPr kumimoji="0" lang="en-US" altLang="en-US" sz="2000" b="0" i="0" u="none" strike="noStrike" cap="none" normalizeH="0" baseline="0">
                          <a:ln>
                            <a:noFill/>
                          </a:ln>
                          <a:solidFill>
                            <a:schemeClr val="tx1"/>
                          </a:solidFill>
                          <a:effectLst/>
                          <a:latin typeface="Arial" charset="0"/>
                        </a:rPr>
                        <a:t>1</a:t>
                      </a:r>
                      <a:endParaRPr kumimoji="0" lang="en-AU" altLang="en-US" sz="2000" b="0" i="0" u="none" strike="noStrike" cap="none" normalizeH="0" baseline="0">
                        <a:ln>
                          <a:noFill/>
                        </a:ln>
                        <a:solidFill>
                          <a:schemeClr val="tx1"/>
                        </a:solidFill>
                        <a:effectLst/>
                        <a:latin typeface="Arial" charset="0"/>
                      </a:endParaRPr>
                    </a:p>
                  </a:txBody>
                  <a:tcPr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charset="2"/>
                        <a:defRPr sz="2800">
                          <a:solidFill>
                            <a:schemeClr val="tx1"/>
                          </a:solidFill>
                          <a:latin typeface="Arial" charset="0"/>
                        </a:defRPr>
                      </a:lvl1pPr>
                      <a:lvl2pPr marL="742950" indent="-285750">
                        <a:spcBef>
                          <a:spcPct val="20000"/>
                        </a:spcBef>
                        <a:buClr>
                          <a:schemeClr val="hlink"/>
                        </a:buClr>
                        <a:buSzPct val="55000"/>
                        <a:buFont typeface="Wingdings" charset="2"/>
                        <a:defRPr sz="2400">
                          <a:solidFill>
                            <a:schemeClr val="tx1"/>
                          </a:solidFill>
                          <a:latin typeface="Arial" charset="0"/>
                        </a:defRPr>
                      </a:lvl2pPr>
                      <a:lvl3pPr marL="1143000" indent="-228600">
                        <a:spcBef>
                          <a:spcPct val="20000"/>
                        </a:spcBef>
                        <a:buClr>
                          <a:schemeClr val="folHlink"/>
                        </a:buClr>
                        <a:buSzPct val="50000"/>
                        <a:buFont typeface="Wingdings" charset="2"/>
                        <a:defRPr sz="2000">
                          <a:solidFill>
                            <a:schemeClr val="tx1"/>
                          </a:solidFill>
                          <a:latin typeface="Arial" charset="0"/>
                        </a:defRPr>
                      </a:lvl3pPr>
                      <a:lvl4pPr marL="1600200" indent="-228600">
                        <a:spcBef>
                          <a:spcPct val="20000"/>
                        </a:spcBef>
                        <a:buClr>
                          <a:schemeClr val="accent2"/>
                        </a:buClr>
                        <a:buSzPct val="55000"/>
                        <a:buFont typeface="Wingdings" charset="2"/>
                        <a:defRPr>
                          <a:solidFill>
                            <a:schemeClr val="tx1"/>
                          </a:solidFill>
                          <a:latin typeface="Arial" charset="0"/>
                        </a:defRPr>
                      </a:lvl4pPr>
                      <a:lvl5pPr marL="2057400" indent="-228600">
                        <a:spcBef>
                          <a:spcPct val="20000"/>
                        </a:spcBef>
                        <a:buClr>
                          <a:schemeClr val="accent1"/>
                        </a:buClr>
                        <a:buSzPct val="50000"/>
                        <a:buFont typeface="Wingdings" charset="2"/>
                        <a:defRPr>
                          <a:solidFill>
                            <a:schemeClr val="tx1"/>
                          </a:solidFill>
                          <a:latin typeface="Arial" charset="0"/>
                        </a:defRPr>
                      </a:lvl5pPr>
                      <a:lvl6pPr marL="25146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6pPr>
                      <a:lvl7pPr marL="29718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7pPr>
                      <a:lvl8pPr marL="34290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8pPr>
                      <a:lvl9pPr marL="38862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charset="2"/>
                        <a:buNone/>
                        <a:tabLst/>
                      </a:pPr>
                      <a:r>
                        <a:rPr kumimoji="0" lang="en-US" altLang="en-US" sz="2000" b="0" i="0" u="none" strike="noStrike" cap="none" normalizeH="0" baseline="0">
                          <a:ln>
                            <a:noFill/>
                          </a:ln>
                          <a:solidFill>
                            <a:schemeClr val="tx1"/>
                          </a:solidFill>
                          <a:effectLst/>
                          <a:latin typeface="Arial" charset="0"/>
                        </a:rPr>
                        <a:t>2</a:t>
                      </a:r>
                      <a:endParaRPr kumimoji="0" lang="en-AU" altLang="en-US" sz="2000" b="0" i="0" u="none" strike="noStrike" cap="none" normalizeH="0" baseline="0">
                        <a:ln>
                          <a:noFill/>
                        </a:ln>
                        <a:solidFill>
                          <a:schemeClr val="tx1"/>
                        </a:solidFill>
                        <a:effectLst/>
                        <a:latin typeface="Arial" charset="0"/>
                      </a:endParaRPr>
                    </a:p>
                  </a:txBody>
                  <a:tcPr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charset="2"/>
                        <a:defRPr sz="2800">
                          <a:solidFill>
                            <a:schemeClr val="tx1"/>
                          </a:solidFill>
                          <a:latin typeface="Arial" charset="0"/>
                        </a:defRPr>
                      </a:lvl1pPr>
                      <a:lvl2pPr marL="742950" indent="-285750">
                        <a:spcBef>
                          <a:spcPct val="20000"/>
                        </a:spcBef>
                        <a:buClr>
                          <a:schemeClr val="hlink"/>
                        </a:buClr>
                        <a:buSzPct val="55000"/>
                        <a:buFont typeface="Wingdings" charset="2"/>
                        <a:defRPr sz="2400">
                          <a:solidFill>
                            <a:schemeClr val="tx1"/>
                          </a:solidFill>
                          <a:latin typeface="Arial" charset="0"/>
                        </a:defRPr>
                      </a:lvl2pPr>
                      <a:lvl3pPr marL="1143000" indent="-228600">
                        <a:spcBef>
                          <a:spcPct val="20000"/>
                        </a:spcBef>
                        <a:buClr>
                          <a:schemeClr val="folHlink"/>
                        </a:buClr>
                        <a:buSzPct val="50000"/>
                        <a:buFont typeface="Wingdings" charset="2"/>
                        <a:defRPr sz="2000">
                          <a:solidFill>
                            <a:schemeClr val="tx1"/>
                          </a:solidFill>
                          <a:latin typeface="Arial" charset="0"/>
                        </a:defRPr>
                      </a:lvl3pPr>
                      <a:lvl4pPr marL="1600200" indent="-228600">
                        <a:spcBef>
                          <a:spcPct val="20000"/>
                        </a:spcBef>
                        <a:buClr>
                          <a:schemeClr val="accent2"/>
                        </a:buClr>
                        <a:buSzPct val="55000"/>
                        <a:buFont typeface="Wingdings" charset="2"/>
                        <a:defRPr>
                          <a:solidFill>
                            <a:schemeClr val="tx1"/>
                          </a:solidFill>
                          <a:latin typeface="Arial" charset="0"/>
                        </a:defRPr>
                      </a:lvl4pPr>
                      <a:lvl5pPr marL="2057400" indent="-228600">
                        <a:spcBef>
                          <a:spcPct val="20000"/>
                        </a:spcBef>
                        <a:buClr>
                          <a:schemeClr val="accent1"/>
                        </a:buClr>
                        <a:buSzPct val="50000"/>
                        <a:buFont typeface="Wingdings" charset="2"/>
                        <a:defRPr>
                          <a:solidFill>
                            <a:schemeClr val="tx1"/>
                          </a:solidFill>
                          <a:latin typeface="Arial" charset="0"/>
                        </a:defRPr>
                      </a:lvl5pPr>
                      <a:lvl6pPr marL="25146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6pPr>
                      <a:lvl7pPr marL="29718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7pPr>
                      <a:lvl8pPr marL="34290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8pPr>
                      <a:lvl9pPr marL="38862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charset="2"/>
                        <a:buNone/>
                        <a:tabLst/>
                      </a:pPr>
                      <a:r>
                        <a:rPr kumimoji="0" lang="en-US" altLang="en-US" sz="2000" b="0" i="0" u="none" strike="noStrike" cap="none" normalizeH="0" baseline="0">
                          <a:ln>
                            <a:noFill/>
                          </a:ln>
                          <a:solidFill>
                            <a:schemeClr val="tx1"/>
                          </a:solidFill>
                          <a:effectLst/>
                          <a:latin typeface="Arial" charset="0"/>
                        </a:rPr>
                        <a:t>3</a:t>
                      </a:r>
                      <a:endParaRPr kumimoji="0" lang="en-AU" altLang="en-US" sz="2000" b="0" i="0" u="none" strike="noStrike" cap="none" normalizeH="0" baseline="0">
                        <a:ln>
                          <a:noFill/>
                        </a:ln>
                        <a:solidFill>
                          <a:schemeClr val="tx1"/>
                        </a:solidFill>
                        <a:effectLst/>
                        <a:latin typeface="Arial" charset="0"/>
                      </a:endParaRPr>
                    </a:p>
                  </a:txBody>
                  <a:tcPr marT="45729" marB="4572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96875">
                <a:tc>
                  <a:txBody>
                    <a:bodyPr/>
                    <a:lstStyle>
                      <a:lvl1pPr>
                        <a:spcBef>
                          <a:spcPct val="20000"/>
                        </a:spcBef>
                        <a:buClr>
                          <a:schemeClr val="folHlink"/>
                        </a:buClr>
                        <a:buSzPct val="60000"/>
                        <a:buFont typeface="Wingdings" charset="2"/>
                        <a:defRPr sz="2800">
                          <a:solidFill>
                            <a:schemeClr val="tx1"/>
                          </a:solidFill>
                          <a:latin typeface="Arial" charset="0"/>
                        </a:defRPr>
                      </a:lvl1pPr>
                      <a:lvl2pPr marL="742950" indent="-285750">
                        <a:spcBef>
                          <a:spcPct val="20000"/>
                        </a:spcBef>
                        <a:buClr>
                          <a:schemeClr val="hlink"/>
                        </a:buClr>
                        <a:buSzPct val="55000"/>
                        <a:buFont typeface="Wingdings" charset="2"/>
                        <a:defRPr sz="2400">
                          <a:solidFill>
                            <a:schemeClr val="tx1"/>
                          </a:solidFill>
                          <a:latin typeface="Arial" charset="0"/>
                        </a:defRPr>
                      </a:lvl2pPr>
                      <a:lvl3pPr marL="1143000" indent="-228600">
                        <a:spcBef>
                          <a:spcPct val="20000"/>
                        </a:spcBef>
                        <a:buClr>
                          <a:schemeClr val="folHlink"/>
                        </a:buClr>
                        <a:buSzPct val="50000"/>
                        <a:buFont typeface="Wingdings" charset="2"/>
                        <a:defRPr sz="2000">
                          <a:solidFill>
                            <a:schemeClr val="tx1"/>
                          </a:solidFill>
                          <a:latin typeface="Arial" charset="0"/>
                        </a:defRPr>
                      </a:lvl3pPr>
                      <a:lvl4pPr marL="1600200" indent="-228600">
                        <a:spcBef>
                          <a:spcPct val="20000"/>
                        </a:spcBef>
                        <a:buClr>
                          <a:schemeClr val="accent2"/>
                        </a:buClr>
                        <a:buSzPct val="55000"/>
                        <a:buFont typeface="Wingdings" charset="2"/>
                        <a:defRPr>
                          <a:solidFill>
                            <a:schemeClr val="tx1"/>
                          </a:solidFill>
                          <a:latin typeface="Arial" charset="0"/>
                        </a:defRPr>
                      </a:lvl4pPr>
                      <a:lvl5pPr marL="2057400" indent="-228600">
                        <a:spcBef>
                          <a:spcPct val="20000"/>
                        </a:spcBef>
                        <a:buClr>
                          <a:schemeClr val="accent1"/>
                        </a:buClr>
                        <a:buSzPct val="50000"/>
                        <a:buFont typeface="Wingdings" charset="2"/>
                        <a:defRPr>
                          <a:solidFill>
                            <a:schemeClr val="tx1"/>
                          </a:solidFill>
                          <a:latin typeface="Arial" charset="0"/>
                        </a:defRPr>
                      </a:lvl5pPr>
                      <a:lvl6pPr marL="25146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6pPr>
                      <a:lvl7pPr marL="29718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7pPr>
                      <a:lvl8pPr marL="34290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8pPr>
                      <a:lvl9pPr marL="38862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charset="2"/>
                        <a:buNone/>
                        <a:tabLst/>
                      </a:pPr>
                      <a:r>
                        <a:rPr kumimoji="0" lang="en-US" altLang="en-US" sz="2000" b="0" i="0" u="none" strike="noStrike" cap="none" normalizeH="0" baseline="0" dirty="0">
                          <a:ln>
                            <a:noFill/>
                          </a:ln>
                          <a:solidFill>
                            <a:schemeClr val="tx1"/>
                          </a:solidFill>
                          <a:effectLst/>
                          <a:latin typeface="Arial" charset="0"/>
                        </a:rPr>
                        <a:t>IC in sequence 1</a:t>
                      </a:r>
                    </a:p>
                  </a:txBody>
                  <a:tcPr marT="45729" marB="4572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charset="2"/>
                        <a:defRPr sz="2800">
                          <a:solidFill>
                            <a:schemeClr val="tx1"/>
                          </a:solidFill>
                          <a:latin typeface="Arial" charset="0"/>
                        </a:defRPr>
                      </a:lvl1pPr>
                      <a:lvl2pPr marL="742950" indent="-285750">
                        <a:spcBef>
                          <a:spcPct val="20000"/>
                        </a:spcBef>
                        <a:buClr>
                          <a:schemeClr val="hlink"/>
                        </a:buClr>
                        <a:buSzPct val="55000"/>
                        <a:buFont typeface="Wingdings" charset="2"/>
                        <a:defRPr sz="2400">
                          <a:solidFill>
                            <a:schemeClr val="tx1"/>
                          </a:solidFill>
                          <a:latin typeface="Arial" charset="0"/>
                        </a:defRPr>
                      </a:lvl2pPr>
                      <a:lvl3pPr marL="1143000" indent="-228600">
                        <a:spcBef>
                          <a:spcPct val="20000"/>
                        </a:spcBef>
                        <a:buClr>
                          <a:schemeClr val="folHlink"/>
                        </a:buClr>
                        <a:buSzPct val="50000"/>
                        <a:buFont typeface="Wingdings" charset="2"/>
                        <a:defRPr sz="2000">
                          <a:solidFill>
                            <a:schemeClr val="tx1"/>
                          </a:solidFill>
                          <a:latin typeface="Arial" charset="0"/>
                        </a:defRPr>
                      </a:lvl3pPr>
                      <a:lvl4pPr marL="1600200" indent="-228600">
                        <a:spcBef>
                          <a:spcPct val="20000"/>
                        </a:spcBef>
                        <a:buClr>
                          <a:schemeClr val="accent2"/>
                        </a:buClr>
                        <a:buSzPct val="55000"/>
                        <a:buFont typeface="Wingdings" charset="2"/>
                        <a:defRPr>
                          <a:solidFill>
                            <a:schemeClr val="tx1"/>
                          </a:solidFill>
                          <a:latin typeface="Arial" charset="0"/>
                        </a:defRPr>
                      </a:lvl4pPr>
                      <a:lvl5pPr marL="2057400" indent="-228600">
                        <a:spcBef>
                          <a:spcPct val="20000"/>
                        </a:spcBef>
                        <a:buClr>
                          <a:schemeClr val="accent1"/>
                        </a:buClr>
                        <a:buSzPct val="50000"/>
                        <a:buFont typeface="Wingdings" charset="2"/>
                        <a:defRPr>
                          <a:solidFill>
                            <a:schemeClr val="tx1"/>
                          </a:solidFill>
                          <a:latin typeface="Arial" charset="0"/>
                        </a:defRPr>
                      </a:lvl5pPr>
                      <a:lvl6pPr marL="25146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6pPr>
                      <a:lvl7pPr marL="29718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7pPr>
                      <a:lvl8pPr marL="34290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8pPr>
                      <a:lvl9pPr marL="38862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charset="2"/>
                        <a:buNone/>
                        <a:tabLst/>
                      </a:pPr>
                      <a:r>
                        <a:rPr kumimoji="0" lang="en-US" altLang="en-US" sz="2000" b="0" i="0" u="none" strike="noStrike" cap="none" normalizeH="0" baseline="0">
                          <a:ln>
                            <a:noFill/>
                          </a:ln>
                          <a:solidFill>
                            <a:schemeClr val="tx1"/>
                          </a:solidFill>
                          <a:effectLst/>
                          <a:latin typeface="Arial" charset="0"/>
                        </a:rPr>
                        <a:t>2</a:t>
                      </a:r>
                      <a:endParaRPr kumimoji="0" lang="en-AU" altLang="en-US" sz="2000" b="0" i="0" u="none" strike="noStrike" cap="none" normalizeH="0" baseline="0">
                        <a:ln>
                          <a:noFill/>
                        </a:ln>
                        <a:solidFill>
                          <a:schemeClr val="tx1"/>
                        </a:solidFill>
                        <a:effectLst/>
                        <a:latin typeface="Arial" charset="0"/>
                      </a:endParaRPr>
                    </a:p>
                  </a:txBody>
                  <a:tcPr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charset="2"/>
                        <a:defRPr sz="2800">
                          <a:solidFill>
                            <a:schemeClr val="tx1"/>
                          </a:solidFill>
                          <a:latin typeface="Arial" charset="0"/>
                        </a:defRPr>
                      </a:lvl1pPr>
                      <a:lvl2pPr marL="742950" indent="-285750">
                        <a:spcBef>
                          <a:spcPct val="20000"/>
                        </a:spcBef>
                        <a:buClr>
                          <a:schemeClr val="hlink"/>
                        </a:buClr>
                        <a:buSzPct val="55000"/>
                        <a:buFont typeface="Wingdings" charset="2"/>
                        <a:defRPr sz="2400">
                          <a:solidFill>
                            <a:schemeClr val="tx1"/>
                          </a:solidFill>
                          <a:latin typeface="Arial" charset="0"/>
                        </a:defRPr>
                      </a:lvl2pPr>
                      <a:lvl3pPr marL="1143000" indent="-228600">
                        <a:spcBef>
                          <a:spcPct val="20000"/>
                        </a:spcBef>
                        <a:buClr>
                          <a:schemeClr val="folHlink"/>
                        </a:buClr>
                        <a:buSzPct val="50000"/>
                        <a:buFont typeface="Wingdings" charset="2"/>
                        <a:defRPr sz="2000">
                          <a:solidFill>
                            <a:schemeClr val="tx1"/>
                          </a:solidFill>
                          <a:latin typeface="Arial" charset="0"/>
                        </a:defRPr>
                      </a:lvl3pPr>
                      <a:lvl4pPr marL="1600200" indent="-228600">
                        <a:spcBef>
                          <a:spcPct val="20000"/>
                        </a:spcBef>
                        <a:buClr>
                          <a:schemeClr val="accent2"/>
                        </a:buClr>
                        <a:buSzPct val="55000"/>
                        <a:buFont typeface="Wingdings" charset="2"/>
                        <a:defRPr>
                          <a:solidFill>
                            <a:schemeClr val="tx1"/>
                          </a:solidFill>
                          <a:latin typeface="Arial" charset="0"/>
                        </a:defRPr>
                      </a:lvl4pPr>
                      <a:lvl5pPr marL="2057400" indent="-228600">
                        <a:spcBef>
                          <a:spcPct val="20000"/>
                        </a:spcBef>
                        <a:buClr>
                          <a:schemeClr val="accent1"/>
                        </a:buClr>
                        <a:buSzPct val="50000"/>
                        <a:buFont typeface="Wingdings" charset="2"/>
                        <a:defRPr>
                          <a:solidFill>
                            <a:schemeClr val="tx1"/>
                          </a:solidFill>
                          <a:latin typeface="Arial" charset="0"/>
                        </a:defRPr>
                      </a:lvl5pPr>
                      <a:lvl6pPr marL="25146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6pPr>
                      <a:lvl7pPr marL="29718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7pPr>
                      <a:lvl8pPr marL="34290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8pPr>
                      <a:lvl9pPr marL="38862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charset="2"/>
                        <a:buNone/>
                        <a:tabLst/>
                      </a:pPr>
                      <a:r>
                        <a:rPr kumimoji="0" lang="en-US" altLang="en-US" sz="2000" b="0" i="0" u="none" strike="noStrike" cap="none" normalizeH="0" baseline="0" dirty="0">
                          <a:ln>
                            <a:noFill/>
                          </a:ln>
                          <a:solidFill>
                            <a:schemeClr val="tx1"/>
                          </a:solidFill>
                          <a:effectLst/>
                          <a:latin typeface="Arial" charset="0"/>
                        </a:rPr>
                        <a:t>1</a:t>
                      </a:r>
                      <a:endParaRPr kumimoji="0" lang="en-AU" altLang="en-US" sz="2000" b="0" i="0" u="none" strike="noStrike" cap="none" normalizeH="0" baseline="0" dirty="0">
                        <a:ln>
                          <a:noFill/>
                        </a:ln>
                        <a:solidFill>
                          <a:schemeClr val="tx1"/>
                        </a:solidFill>
                        <a:effectLst/>
                        <a:latin typeface="Arial" charset="0"/>
                      </a:endParaRPr>
                    </a:p>
                  </a:txBody>
                  <a:tcPr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charset="2"/>
                        <a:defRPr sz="2800">
                          <a:solidFill>
                            <a:schemeClr val="tx1"/>
                          </a:solidFill>
                          <a:latin typeface="Arial" charset="0"/>
                        </a:defRPr>
                      </a:lvl1pPr>
                      <a:lvl2pPr marL="742950" indent="-285750">
                        <a:spcBef>
                          <a:spcPct val="20000"/>
                        </a:spcBef>
                        <a:buClr>
                          <a:schemeClr val="hlink"/>
                        </a:buClr>
                        <a:buSzPct val="55000"/>
                        <a:buFont typeface="Wingdings" charset="2"/>
                        <a:defRPr sz="2400">
                          <a:solidFill>
                            <a:schemeClr val="tx1"/>
                          </a:solidFill>
                          <a:latin typeface="Arial" charset="0"/>
                        </a:defRPr>
                      </a:lvl2pPr>
                      <a:lvl3pPr marL="1143000" indent="-228600">
                        <a:spcBef>
                          <a:spcPct val="20000"/>
                        </a:spcBef>
                        <a:buClr>
                          <a:schemeClr val="folHlink"/>
                        </a:buClr>
                        <a:buSzPct val="50000"/>
                        <a:buFont typeface="Wingdings" charset="2"/>
                        <a:defRPr sz="2000">
                          <a:solidFill>
                            <a:schemeClr val="tx1"/>
                          </a:solidFill>
                          <a:latin typeface="Arial" charset="0"/>
                        </a:defRPr>
                      </a:lvl3pPr>
                      <a:lvl4pPr marL="1600200" indent="-228600">
                        <a:spcBef>
                          <a:spcPct val="20000"/>
                        </a:spcBef>
                        <a:buClr>
                          <a:schemeClr val="accent2"/>
                        </a:buClr>
                        <a:buSzPct val="55000"/>
                        <a:buFont typeface="Wingdings" charset="2"/>
                        <a:defRPr>
                          <a:solidFill>
                            <a:schemeClr val="tx1"/>
                          </a:solidFill>
                          <a:latin typeface="Arial" charset="0"/>
                        </a:defRPr>
                      </a:lvl4pPr>
                      <a:lvl5pPr marL="2057400" indent="-228600">
                        <a:spcBef>
                          <a:spcPct val="20000"/>
                        </a:spcBef>
                        <a:buClr>
                          <a:schemeClr val="accent1"/>
                        </a:buClr>
                        <a:buSzPct val="50000"/>
                        <a:buFont typeface="Wingdings" charset="2"/>
                        <a:defRPr>
                          <a:solidFill>
                            <a:schemeClr val="tx1"/>
                          </a:solidFill>
                          <a:latin typeface="Arial" charset="0"/>
                        </a:defRPr>
                      </a:lvl5pPr>
                      <a:lvl6pPr marL="25146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6pPr>
                      <a:lvl7pPr marL="29718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7pPr>
                      <a:lvl8pPr marL="34290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8pPr>
                      <a:lvl9pPr marL="38862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charset="2"/>
                        <a:buNone/>
                        <a:tabLst/>
                      </a:pPr>
                      <a:r>
                        <a:rPr kumimoji="0" lang="en-US" altLang="en-US" sz="2000" b="0" i="0" u="none" strike="noStrike" cap="none" normalizeH="0" baseline="0">
                          <a:ln>
                            <a:noFill/>
                          </a:ln>
                          <a:solidFill>
                            <a:schemeClr val="tx1"/>
                          </a:solidFill>
                          <a:effectLst/>
                          <a:latin typeface="Arial" charset="0"/>
                        </a:rPr>
                        <a:t>2</a:t>
                      </a:r>
                      <a:endParaRPr kumimoji="0" lang="en-AU" altLang="en-US" sz="2000" b="0" i="0" u="none" strike="noStrike" cap="none" normalizeH="0" baseline="0">
                        <a:ln>
                          <a:noFill/>
                        </a:ln>
                        <a:solidFill>
                          <a:schemeClr val="tx1"/>
                        </a:solidFill>
                        <a:effectLst/>
                        <a:latin typeface="Arial" charset="0"/>
                      </a:endParaRPr>
                    </a:p>
                  </a:txBody>
                  <a:tcPr marT="45729" marB="4572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03225">
                <a:tc>
                  <a:txBody>
                    <a:bodyPr/>
                    <a:lstStyle>
                      <a:lvl1pPr>
                        <a:spcBef>
                          <a:spcPct val="20000"/>
                        </a:spcBef>
                        <a:buClr>
                          <a:schemeClr val="folHlink"/>
                        </a:buClr>
                        <a:buSzPct val="60000"/>
                        <a:buFont typeface="Wingdings" charset="2"/>
                        <a:defRPr sz="2800">
                          <a:solidFill>
                            <a:schemeClr val="tx1"/>
                          </a:solidFill>
                          <a:latin typeface="Arial" charset="0"/>
                        </a:defRPr>
                      </a:lvl1pPr>
                      <a:lvl2pPr marL="742950" indent="-285750">
                        <a:spcBef>
                          <a:spcPct val="20000"/>
                        </a:spcBef>
                        <a:buClr>
                          <a:schemeClr val="hlink"/>
                        </a:buClr>
                        <a:buSzPct val="55000"/>
                        <a:buFont typeface="Wingdings" charset="2"/>
                        <a:defRPr sz="2400">
                          <a:solidFill>
                            <a:schemeClr val="tx1"/>
                          </a:solidFill>
                          <a:latin typeface="Arial" charset="0"/>
                        </a:defRPr>
                      </a:lvl2pPr>
                      <a:lvl3pPr marL="1143000" indent="-228600">
                        <a:spcBef>
                          <a:spcPct val="20000"/>
                        </a:spcBef>
                        <a:buClr>
                          <a:schemeClr val="folHlink"/>
                        </a:buClr>
                        <a:buSzPct val="50000"/>
                        <a:buFont typeface="Wingdings" charset="2"/>
                        <a:defRPr sz="2000">
                          <a:solidFill>
                            <a:schemeClr val="tx1"/>
                          </a:solidFill>
                          <a:latin typeface="Arial" charset="0"/>
                        </a:defRPr>
                      </a:lvl3pPr>
                      <a:lvl4pPr marL="1600200" indent="-228600">
                        <a:spcBef>
                          <a:spcPct val="20000"/>
                        </a:spcBef>
                        <a:buClr>
                          <a:schemeClr val="accent2"/>
                        </a:buClr>
                        <a:buSzPct val="55000"/>
                        <a:buFont typeface="Wingdings" charset="2"/>
                        <a:defRPr>
                          <a:solidFill>
                            <a:schemeClr val="tx1"/>
                          </a:solidFill>
                          <a:latin typeface="Arial" charset="0"/>
                        </a:defRPr>
                      </a:lvl4pPr>
                      <a:lvl5pPr marL="2057400" indent="-228600">
                        <a:spcBef>
                          <a:spcPct val="20000"/>
                        </a:spcBef>
                        <a:buClr>
                          <a:schemeClr val="accent1"/>
                        </a:buClr>
                        <a:buSzPct val="50000"/>
                        <a:buFont typeface="Wingdings" charset="2"/>
                        <a:defRPr>
                          <a:solidFill>
                            <a:schemeClr val="tx1"/>
                          </a:solidFill>
                          <a:latin typeface="Arial" charset="0"/>
                        </a:defRPr>
                      </a:lvl5pPr>
                      <a:lvl6pPr marL="25146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6pPr>
                      <a:lvl7pPr marL="29718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7pPr>
                      <a:lvl8pPr marL="34290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8pPr>
                      <a:lvl9pPr marL="38862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charset="2"/>
                        <a:buNone/>
                        <a:tabLst/>
                      </a:pPr>
                      <a:r>
                        <a:rPr kumimoji="0" lang="en-US" altLang="en-US" sz="2000" b="0" i="0" u="none" strike="noStrike" cap="none" normalizeH="0" baseline="0">
                          <a:ln>
                            <a:noFill/>
                          </a:ln>
                          <a:solidFill>
                            <a:schemeClr val="tx1"/>
                          </a:solidFill>
                          <a:effectLst/>
                          <a:latin typeface="Arial" charset="0"/>
                        </a:rPr>
                        <a:t>IC in sequence 2</a:t>
                      </a:r>
                      <a:endParaRPr kumimoji="0" lang="en-AU" altLang="en-US" sz="2000" b="0" i="0" u="none" strike="noStrike" cap="none" normalizeH="0" baseline="0">
                        <a:ln>
                          <a:noFill/>
                        </a:ln>
                        <a:solidFill>
                          <a:schemeClr val="tx1"/>
                        </a:solidFill>
                        <a:effectLst/>
                        <a:latin typeface="Arial" charset="0"/>
                      </a:endParaRPr>
                    </a:p>
                  </a:txBody>
                  <a:tcPr marT="45729" marB="4572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charset="2"/>
                        <a:defRPr sz="2800">
                          <a:solidFill>
                            <a:schemeClr val="tx1"/>
                          </a:solidFill>
                          <a:latin typeface="Arial" charset="0"/>
                        </a:defRPr>
                      </a:lvl1pPr>
                      <a:lvl2pPr marL="742950" indent="-285750">
                        <a:spcBef>
                          <a:spcPct val="20000"/>
                        </a:spcBef>
                        <a:buClr>
                          <a:schemeClr val="hlink"/>
                        </a:buClr>
                        <a:buSzPct val="55000"/>
                        <a:buFont typeface="Wingdings" charset="2"/>
                        <a:defRPr sz="2400">
                          <a:solidFill>
                            <a:schemeClr val="tx1"/>
                          </a:solidFill>
                          <a:latin typeface="Arial" charset="0"/>
                        </a:defRPr>
                      </a:lvl2pPr>
                      <a:lvl3pPr marL="1143000" indent="-228600">
                        <a:spcBef>
                          <a:spcPct val="20000"/>
                        </a:spcBef>
                        <a:buClr>
                          <a:schemeClr val="folHlink"/>
                        </a:buClr>
                        <a:buSzPct val="50000"/>
                        <a:buFont typeface="Wingdings" charset="2"/>
                        <a:defRPr sz="2000">
                          <a:solidFill>
                            <a:schemeClr val="tx1"/>
                          </a:solidFill>
                          <a:latin typeface="Arial" charset="0"/>
                        </a:defRPr>
                      </a:lvl3pPr>
                      <a:lvl4pPr marL="1600200" indent="-228600">
                        <a:spcBef>
                          <a:spcPct val="20000"/>
                        </a:spcBef>
                        <a:buClr>
                          <a:schemeClr val="accent2"/>
                        </a:buClr>
                        <a:buSzPct val="55000"/>
                        <a:buFont typeface="Wingdings" charset="2"/>
                        <a:defRPr>
                          <a:solidFill>
                            <a:schemeClr val="tx1"/>
                          </a:solidFill>
                          <a:latin typeface="Arial" charset="0"/>
                        </a:defRPr>
                      </a:lvl4pPr>
                      <a:lvl5pPr marL="2057400" indent="-228600">
                        <a:spcBef>
                          <a:spcPct val="20000"/>
                        </a:spcBef>
                        <a:buClr>
                          <a:schemeClr val="accent1"/>
                        </a:buClr>
                        <a:buSzPct val="50000"/>
                        <a:buFont typeface="Wingdings" charset="2"/>
                        <a:defRPr>
                          <a:solidFill>
                            <a:schemeClr val="tx1"/>
                          </a:solidFill>
                          <a:latin typeface="Arial" charset="0"/>
                        </a:defRPr>
                      </a:lvl5pPr>
                      <a:lvl6pPr marL="25146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6pPr>
                      <a:lvl7pPr marL="29718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7pPr>
                      <a:lvl8pPr marL="34290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8pPr>
                      <a:lvl9pPr marL="38862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charset="2"/>
                        <a:buNone/>
                        <a:tabLst/>
                      </a:pPr>
                      <a:r>
                        <a:rPr kumimoji="0" lang="en-US" altLang="en-US" sz="2000" b="0" i="0" u="none" strike="noStrike" cap="none" normalizeH="0" baseline="0">
                          <a:ln>
                            <a:noFill/>
                          </a:ln>
                          <a:solidFill>
                            <a:schemeClr val="tx1"/>
                          </a:solidFill>
                          <a:effectLst/>
                          <a:latin typeface="Arial" charset="0"/>
                        </a:rPr>
                        <a:t>4</a:t>
                      </a:r>
                      <a:endParaRPr kumimoji="0" lang="en-AU" altLang="en-US" sz="2000" b="0" i="0" u="none" strike="noStrike" cap="none" normalizeH="0" baseline="0">
                        <a:ln>
                          <a:noFill/>
                        </a:ln>
                        <a:solidFill>
                          <a:schemeClr val="tx1"/>
                        </a:solidFill>
                        <a:effectLst/>
                        <a:latin typeface="Arial" charset="0"/>
                      </a:endParaRPr>
                    </a:p>
                  </a:txBody>
                  <a:tcPr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charset="2"/>
                        <a:defRPr sz="2800">
                          <a:solidFill>
                            <a:schemeClr val="tx1"/>
                          </a:solidFill>
                          <a:latin typeface="Arial" charset="0"/>
                        </a:defRPr>
                      </a:lvl1pPr>
                      <a:lvl2pPr marL="742950" indent="-285750">
                        <a:spcBef>
                          <a:spcPct val="20000"/>
                        </a:spcBef>
                        <a:buClr>
                          <a:schemeClr val="hlink"/>
                        </a:buClr>
                        <a:buSzPct val="55000"/>
                        <a:buFont typeface="Wingdings" charset="2"/>
                        <a:defRPr sz="2400">
                          <a:solidFill>
                            <a:schemeClr val="tx1"/>
                          </a:solidFill>
                          <a:latin typeface="Arial" charset="0"/>
                        </a:defRPr>
                      </a:lvl2pPr>
                      <a:lvl3pPr marL="1143000" indent="-228600">
                        <a:spcBef>
                          <a:spcPct val="20000"/>
                        </a:spcBef>
                        <a:buClr>
                          <a:schemeClr val="folHlink"/>
                        </a:buClr>
                        <a:buSzPct val="50000"/>
                        <a:buFont typeface="Wingdings" charset="2"/>
                        <a:defRPr sz="2000">
                          <a:solidFill>
                            <a:schemeClr val="tx1"/>
                          </a:solidFill>
                          <a:latin typeface="Arial" charset="0"/>
                        </a:defRPr>
                      </a:lvl3pPr>
                      <a:lvl4pPr marL="1600200" indent="-228600">
                        <a:spcBef>
                          <a:spcPct val="20000"/>
                        </a:spcBef>
                        <a:buClr>
                          <a:schemeClr val="accent2"/>
                        </a:buClr>
                        <a:buSzPct val="55000"/>
                        <a:buFont typeface="Wingdings" charset="2"/>
                        <a:defRPr>
                          <a:solidFill>
                            <a:schemeClr val="tx1"/>
                          </a:solidFill>
                          <a:latin typeface="Arial" charset="0"/>
                        </a:defRPr>
                      </a:lvl4pPr>
                      <a:lvl5pPr marL="2057400" indent="-228600">
                        <a:spcBef>
                          <a:spcPct val="20000"/>
                        </a:spcBef>
                        <a:buClr>
                          <a:schemeClr val="accent1"/>
                        </a:buClr>
                        <a:buSzPct val="50000"/>
                        <a:buFont typeface="Wingdings" charset="2"/>
                        <a:defRPr>
                          <a:solidFill>
                            <a:schemeClr val="tx1"/>
                          </a:solidFill>
                          <a:latin typeface="Arial" charset="0"/>
                        </a:defRPr>
                      </a:lvl5pPr>
                      <a:lvl6pPr marL="25146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6pPr>
                      <a:lvl7pPr marL="29718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7pPr>
                      <a:lvl8pPr marL="34290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8pPr>
                      <a:lvl9pPr marL="38862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charset="2"/>
                        <a:buNone/>
                        <a:tabLst/>
                      </a:pPr>
                      <a:r>
                        <a:rPr kumimoji="0" lang="en-US" altLang="en-US" sz="2000" b="0" i="0" u="none" strike="noStrike" cap="none" normalizeH="0" baseline="0">
                          <a:ln>
                            <a:noFill/>
                          </a:ln>
                          <a:solidFill>
                            <a:schemeClr val="tx1"/>
                          </a:solidFill>
                          <a:effectLst/>
                          <a:latin typeface="Arial" charset="0"/>
                        </a:rPr>
                        <a:t>1</a:t>
                      </a:r>
                      <a:endParaRPr kumimoji="0" lang="en-AU" altLang="en-US" sz="2000" b="0" i="0" u="none" strike="noStrike" cap="none" normalizeH="0" baseline="0">
                        <a:ln>
                          <a:noFill/>
                        </a:ln>
                        <a:solidFill>
                          <a:schemeClr val="tx1"/>
                        </a:solidFill>
                        <a:effectLst/>
                        <a:latin typeface="Arial" charset="0"/>
                      </a:endParaRPr>
                    </a:p>
                  </a:txBody>
                  <a:tcPr marT="45729" marB="4572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charset="2"/>
                        <a:defRPr sz="2800">
                          <a:solidFill>
                            <a:schemeClr val="tx1"/>
                          </a:solidFill>
                          <a:latin typeface="Arial" charset="0"/>
                        </a:defRPr>
                      </a:lvl1pPr>
                      <a:lvl2pPr marL="742950" indent="-285750">
                        <a:spcBef>
                          <a:spcPct val="20000"/>
                        </a:spcBef>
                        <a:buClr>
                          <a:schemeClr val="hlink"/>
                        </a:buClr>
                        <a:buSzPct val="55000"/>
                        <a:buFont typeface="Wingdings" charset="2"/>
                        <a:defRPr sz="2400">
                          <a:solidFill>
                            <a:schemeClr val="tx1"/>
                          </a:solidFill>
                          <a:latin typeface="Arial" charset="0"/>
                        </a:defRPr>
                      </a:lvl2pPr>
                      <a:lvl3pPr marL="1143000" indent="-228600">
                        <a:spcBef>
                          <a:spcPct val="20000"/>
                        </a:spcBef>
                        <a:buClr>
                          <a:schemeClr val="folHlink"/>
                        </a:buClr>
                        <a:buSzPct val="50000"/>
                        <a:buFont typeface="Wingdings" charset="2"/>
                        <a:defRPr sz="2000">
                          <a:solidFill>
                            <a:schemeClr val="tx1"/>
                          </a:solidFill>
                          <a:latin typeface="Arial" charset="0"/>
                        </a:defRPr>
                      </a:lvl3pPr>
                      <a:lvl4pPr marL="1600200" indent="-228600">
                        <a:spcBef>
                          <a:spcPct val="20000"/>
                        </a:spcBef>
                        <a:buClr>
                          <a:schemeClr val="accent2"/>
                        </a:buClr>
                        <a:buSzPct val="55000"/>
                        <a:buFont typeface="Wingdings" charset="2"/>
                        <a:defRPr>
                          <a:solidFill>
                            <a:schemeClr val="tx1"/>
                          </a:solidFill>
                          <a:latin typeface="Arial" charset="0"/>
                        </a:defRPr>
                      </a:lvl4pPr>
                      <a:lvl5pPr marL="2057400" indent="-228600">
                        <a:spcBef>
                          <a:spcPct val="20000"/>
                        </a:spcBef>
                        <a:buClr>
                          <a:schemeClr val="accent1"/>
                        </a:buClr>
                        <a:buSzPct val="50000"/>
                        <a:buFont typeface="Wingdings" charset="2"/>
                        <a:defRPr>
                          <a:solidFill>
                            <a:schemeClr val="tx1"/>
                          </a:solidFill>
                          <a:latin typeface="Arial" charset="0"/>
                        </a:defRPr>
                      </a:lvl5pPr>
                      <a:lvl6pPr marL="25146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6pPr>
                      <a:lvl7pPr marL="29718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7pPr>
                      <a:lvl8pPr marL="34290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8pPr>
                      <a:lvl9pPr marL="38862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charset="2"/>
                        <a:buNone/>
                        <a:tabLst/>
                      </a:pPr>
                      <a:r>
                        <a:rPr kumimoji="0" lang="en-US" altLang="en-US" sz="2000" b="0" i="0" u="none" strike="noStrike" cap="none" normalizeH="0" baseline="0" dirty="0">
                          <a:ln>
                            <a:noFill/>
                          </a:ln>
                          <a:solidFill>
                            <a:schemeClr val="tx1"/>
                          </a:solidFill>
                          <a:effectLst/>
                          <a:latin typeface="Arial" charset="0"/>
                        </a:rPr>
                        <a:t>1</a:t>
                      </a:r>
                      <a:endParaRPr kumimoji="0" lang="en-AU" altLang="en-US" sz="2000" b="0" i="0" u="none" strike="noStrike" cap="none" normalizeH="0" baseline="0" dirty="0">
                        <a:ln>
                          <a:noFill/>
                        </a:ln>
                        <a:solidFill>
                          <a:schemeClr val="tx1"/>
                        </a:solidFill>
                        <a:effectLst/>
                        <a:latin typeface="Arial" charset="0"/>
                      </a:endParaRPr>
                    </a:p>
                  </a:txBody>
                  <a:tcPr marT="45729" marB="4572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46112" name="Rectangle 31"/>
          <p:cNvSpPr>
            <a:spLocks noChangeArrowheads="1"/>
          </p:cNvSpPr>
          <p:nvPr/>
        </p:nvSpPr>
        <p:spPr bwMode="auto">
          <a:xfrm>
            <a:off x="431799" y="4517973"/>
            <a:ext cx="3887788" cy="208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20000"/>
              </a:spcBef>
              <a:buClr>
                <a:schemeClr val="folHlink"/>
              </a:buClr>
              <a:buSzPct val="60000"/>
              <a:buFont typeface="Wingdings" charset="2"/>
              <a:buChar char="n"/>
            </a:pPr>
            <a:r>
              <a:rPr lang="en-US" altLang="en-US" sz="2800" dirty="0"/>
              <a:t>Sequence 1: IC = 5</a:t>
            </a:r>
          </a:p>
          <a:p>
            <a:pPr lvl="1" eaLnBrk="1" hangingPunct="1">
              <a:spcBef>
                <a:spcPct val="20000"/>
              </a:spcBef>
              <a:buClr>
                <a:schemeClr val="hlink"/>
              </a:buClr>
              <a:buSzPct val="55000"/>
              <a:buFont typeface="Wingdings" charset="2"/>
              <a:buChar char="n"/>
            </a:pPr>
            <a:r>
              <a:rPr lang="en-US" altLang="en-US" sz="2400" dirty="0"/>
              <a:t>Clock Cycles</a:t>
            </a:r>
            <a:br>
              <a:rPr lang="en-US" altLang="en-US" sz="2400" dirty="0"/>
            </a:br>
            <a:r>
              <a:rPr lang="en-US" altLang="en-US" sz="2400" dirty="0"/>
              <a:t>= 2×1 + 1×2 + 2×3</a:t>
            </a:r>
            <a:br>
              <a:rPr lang="en-US" altLang="en-US" sz="2400" dirty="0"/>
            </a:br>
            <a:r>
              <a:rPr lang="en-US" altLang="en-US" sz="2400" dirty="0"/>
              <a:t>= 10</a:t>
            </a:r>
          </a:p>
          <a:p>
            <a:pPr lvl="1" eaLnBrk="1" hangingPunct="1">
              <a:spcBef>
                <a:spcPct val="20000"/>
              </a:spcBef>
              <a:buClr>
                <a:schemeClr val="hlink"/>
              </a:buClr>
              <a:buSzPct val="55000"/>
              <a:buFont typeface="Wingdings" charset="2"/>
              <a:buChar char="n"/>
            </a:pPr>
            <a:r>
              <a:rPr lang="en-US" altLang="en-US" sz="2400" dirty="0"/>
              <a:t>Avg. CPI = 10/5 = 2.0</a:t>
            </a:r>
          </a:p>
        </p:txBody>
      </p:sp>
      <p:sp>
        <p:nvSpPr>
          <p:cNvPr id="46113" name="Rectangle 32"/>
          <p:cNvSpPr>
            <a:spLocks noChangeArrowheads="1"/>
          </p:cNvSpPr>
          <p:nvPr/>
        </p:nvSpPr>
        <p:spPr bwMode="auto">
          <a:xfrm>
            <a:off x="4705400" y="4541838"/>
            <a:ext cx="3887788" cy="208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20000"/>
              </a:spcBef>
              <a:buClr>
                <a:schemeClr val="folHlink"/>
              </a:buClr>
              <a:buSzPct val="60000"/>
              <a:buFont typeface="Wingdings" charset="2"/>
              <a:buChar char="n"/>
            </a:pPr>
            <a:r>
              <a:rPr lang="en-US" altLang="en-US" sz="2800"/>
              <a:t>Sequence 2: IC = 6</a:t>
            </a:r>
          </a:p>
          <a:p>
            <a:pPr lvl="1" eaLnBrk="1" hangingPunct="1">
              <a:spcBef>
                <a:spcPct val="20000"/>
              </a:spcBef>
              <a:buClr>
                <a:schemeClr val="hlink"/>
              </a:buClr>
              <a:buSzPct val="55000"/>
              <a:buFont typeface="Wingdings" charset="2"/>
              <a:buChar char="n"/>
            </a:pPr>
            <a:r>
              <a:rPr lang="en-US" altLang="en-US" sz="2400" dirty="0"/>
              <a:t>Clock Cycles</a:t>
            </a:r>
            <a:br>
              <a:rPr lang="en-US" altLang="en-US" sz="2400" dirty="0"/>
            </a:br>
            <a:r>
              <a:rPr lang="en-US" altLang="en-US" sz="2400" dirty="0"/>
              <a:t>= 4×1 + 1×2 + 1×3</a:t>
            </a:r>
            <a:br>
              <a:rPr lang="en-US" altLang="en-US" sz="2400" dirty="0"/>
            </a:br>
            <a:r>
              <a:rPr lang="en-US" altLang="en-US" sz="2400" dirty="0"/>
              <a:t>= 9</a:t>
            </a:r>
          </a:p>
          <a:p>
            <a:pPr lvl="1" eaLnBrk="1" hangingPunct="1">
              <a:spcBef>
                <a:spcPct val="20000"/>
              </a:spcBef>
              <a:buClr>
                <a:schemeClr val="hlink"/>
              </a:buClr>
              <a:buSzPct val="55000"/>
              <a:buFont typeface="Wingdings" charset="2"/>
              <a:buChar char="n"/>
            </a:pPr>
            <a:r>
              <a:rPr lang="en-US" altLang="en-US" sz="2400" dirty="0"/>
              <a:t>Avg. CPI = 9/6 = 1.5</a:t>
            </a:r>
          </a:p>
        </p:txBody>
      </p:sp>
      <p:graphicFrame>
        <p:nvGraphicFramePr>
          <p:cNvPr id="8" name="Object 4"/>
          <p:cNvGraphicFramePr>
            <a:graphicFrameLocks noChangeAspect="1"/>
          </p:cNvGraphicFramePr>
          <p:nvPr>
            <p:extLst>
              <p:ext uri="{D42A27DB-BD31-4B8C-83A1-F6EECF244321}">
                <p14:modId xmlns:p14="http://schemas.microsoft.com/office/powerpoint/2010/main" val="1467915200"/>
              </p:ext>
            </p:extLst>
          </p:nvPr>
        </p:nvGraphicFramePr>
        <p:xfrm>
          <a:off x="1815378" y="1988303"/>
          <a:ext cx="5049982" cy="745836"/>
        </p:xfrm>
        <a:graphic>
          <a:graphicData uri="http://schemas.openxmlformats.org/presentationml/2006/ole">
            <mc:AlternateContent xmlns:mc="http://schemas.openxmlformats.org/markup-compatibility/2006">
              <mc:Choice xmlns:v="urn:schemas-microsoft-com:vml" Requires="v">
                <p:oleObj name="Equation" r:id="rId3" imgW="2921000" imgH="431800" progId="Equation.3">
                  <p:embed/>
                </p:oleObj>
              </mc:Choice>
              <mc:Fallback>
                <p:oleObj name="Equation" r:id="rId3" imgW="2921000" imgH="4318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5378" y="1988303"/>
                        <a:ext cx="5049982" cy="745836"/>
                      </a:xfrm>
                      <a:prstGeom prst="rect">
                        <a:avLst/>
                      </a:prstGeom>
                      <a:solidFill>
                        <a:srgbClr val="FFFF00"/>
                      </a:solidFill>
                      <a:ln>
                        <a:noFill/>
                      </a:ln>
                      <a:effectLst/>
                    </p:spPr>
                  </p:pic>
                </p:oleObj>
              </mc:Fallback>
            </mc:AlternateContent>
          </a:graphicData>
        </a:graphic>
      </p:graphicFrame>
    </p:spTree>
    <p:extLst>
      <p:ext uri="{BB962C8B-B14F-4D97-AF65-F5344CB8AC3E}">
        <p14:creationId xmlns:p14="http://schemas.microsoft.com/office/powerpoint/2010/main" val="1982230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Lectures for Chapter 1 and C Basics</a:t>
            </a:r>
            <a:br>
              <a:rPr lang="en-US" dirty="0"/>
            </a:br>
            <a:r>
              <a:rPr lang="en-US" dirty="0"/>
              <a:t>Computer Abstractions and Technology</a:t>
            </a:r>
          </a:p>
        </p:txBody>
      </p:sp>
      <p:sp>
        <p:nvSpPr>
          <p:cNvPr id="3" name="Content Placeholder 2"/>
          <p:cNvSpPr>
            <a:spLocks noGrp="1"/>
          </p:cNvSpPr>
          <p:nvPr>
            <p:ph idx="1"/>
          </p:nvPr>
        </p:nvSpPr>
        <p:spPr/>
        <p:txBody>
          <a:bodyPr>
            <a:normAutofit/>
          </a:bodyPr>
          <a:lstStyle/>
          <a:p>
            <a:r>
              <a:rPr lang="en-US" b="1" dirty="0"/>
              <a:t>Lecture 01: Chapter 1</a:t>
            </a:r>
          </a:p>
          <a:p>
            <a:pPr lvl="1"/>
            <a:r>
              <a:rPr lang="en-US" b="1" dirty="0"/>
              <a:t>1.1 </a:t>
            </a:r>
            <a:r>
              <a:rPr lang="mr-IN" b="1" dirty="0"/>
              <a:t>–</a:t>
            </a:r>
            <a:r>
              <a:rPr lang="en-US" b="1" dirty="0"/>
              <a:t> 1.4: Introduction, great ideas, Moore’s law, abstraction, computer components, and program execution</a:t>
            </a:r>
          </a:p>
          <a:p>
            <a:r>
              <a:rPr lang="en-US" b="1" dirty="0"/>
              <a:t>Lecture 02: Chapter 1 and Memory/Binary System</a:t>
            </a:r>
          </a:p>
          <a:p>
            <a:pPr lvl="1"/>
            <a:r>
              <a:rPr lang="en-US" b="1" dirty="0"/>
              <a:t>1.6 </a:t>
            </a:r>
            <a:r>
              <a:rPr lang="mr-IN" b="1" dirty="0"/>
              <a:t>–</a:t>
            </a:r>
            <a:r>
              <a:rPr lang="en-US" b="1" dirty="0"/>
              <a:t> 1.7: Performance, power and technology trends</a:t>
            </a:r>
          </a:p>
          <a:p>
            <a:pPr lvl="1"/>
            <a:r>
              <a:rPr lang="en-US" b="1" dirty="0"/>
              <a:t>Memory and Binary Systems</a:t>
            </a:r>
          </a:p>
          <a:p>
            <a:pPr lvl="1"/>
            <a:endParaRPr lang="en-US" b="1" dirty="0"/>
          </a:p>
          <a:p>
            <a:r>
              <a:rPr lang="en-US" b="1" dirty="0"/>
              <a:t>Lecture 03: C Basics</a:t>
            </a:r>
          </a:p>
          <a:p>
            <a:r>
              <a:rPr lang="en-US" b="1" dirty="0"/>
              <a:t>Lecture 03/4: Number System, Compilation, Assembly, Linking and Program Execution</a:t>
            </a:r>
          </a:p>
          <a:p>
            <a:r>
              <a:rPr lang="en-US" b="1" dirty="0"/>
              <a:t>Lecture 05:</a:t>
            </a:r>
          </a:p>
          <a:p>
            <a:pPr lvl="1"/>
            <a:r>
              <a:rPr lang="en-US" b="1" dirty="0"/>
              <a:t>1.8 - 1.9: Multiprocessing and benchmarking</a:t>
            </a:r>
          </a:p>
          <a:p>
            <a:pPr lvl="1"/>
            <a:endParaRPr lang="en-US" b="1" dirty="0"/>
          </a:p>
        </p:txBody>
      </p:sp>
      <p:sp>
        <p:nvSpPr>
          <p:cNvPr id="4" name="Slide Number Placeholder 3"/>
          <p:cNvSpPr>
            <a:spLocks noGrp="1"/>
          </p:cNvSpPr>
          <p:nvPr>
            <p:ph type="sldNum" sz="quarter" idx="12"/>
          </p:nvPr>
        </p:nvSpPr>
        <p:spPr/>
        <p:txBody>
          <a:bodyPr/>
          <a:lstStyle/>
          <a:p>
            <a:fld id="{7B14E791-165F-344E-BF0E-59CD826800BF}" type="slidenum">
              <a:rPr lang="en-US" smtClean="0"/>
              <a:pPr/>
              <a:t>2</a:t>
            </a:fld>
            <a:endParaRPr lang="en-US" dirty="0"/>
          </a:p>
        </p:txBody>
      </p:sp>
      <p:sp>
        <p:nvSpPr>
          <p:cNvPr id="5" name="Rectangle 4"/>
          <p:cNvSpPr/>
          <p:nvPr/>
        </p:nvSpPr>
        <p:spPr>
          <a:xfrm>
            <a:off x="152400" y="2286000"/>
            <a:ext cx="646331" cy="646331"/>
          </a:xfrm>
          <a:prstGeom prst="rect">
            <a:avLst/>
          </a:prstGeom>
        </p:spPr>
        <p:txBody>
          <a:bodyPr wrap="none">
            <a:spAutoFit/>
          </a:bodyPr>
          <a:lstStyle/>
          <a:p>
            <a:r>
              <a:rPr lang="en-US" sz="3600" b="1" dirty="0"/>
              <a:t>☛</a:t>
            </a:r>
            <a:endParaRPr lang="en-US" sz="3600" dirty="0"/>
          </a:p>
        </p:txBody>
      </p:sp>
    </p:spTree>
    <p:extLst>
      <p:ext uri="{BB962C8B-B14F-4D97-AF65-F5344CB8AC3E}">
        <p14:creationId xmlns:p14="http://schemas.microsoft.com/office/powerpoint/2010/main" val="5289362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2"/>
          <p:cNvSpPr>
            <a:spLocks noGrp="1" noChangeArrowheads="1"/>
          </p:cNvSpPr>
          <p:nvPr>
            <p:ph type="title"/>
          </p:nvPr>
        </p:nvSpPr>
        <p:spPr/>
        <p:txBody>
          <a:bodyPr/>
          <a:lstStyle/>
          <a:p>
            <a:pPr eaLnBrk="1" hangingPunct="1"/>
            <a:r>
              <a:rPr lang="en-AU" altLang="en-US"/>
              <a:t>Performance Summary</a:t>
            </a:r>
          </a:p>
        </p:txBody>
      </p:sp>
      <p:sp>
        <p:nvSpPr>
          <p:cNvPr id="9221" name="Rectangle 3"/>
          <p:cNvSpPr>
            <a:spLocks noGrp="1" noChangeArrowheads="1"/>
          </p:cNvSpPr>
          <p:nvPr>
            <p:ph idx="1"/>
          </p:nvPr>
        </p:nvSpPr>
        <p:spPr>
          <a:xfrm>
            <a:off x="228600" y="3200400"/>
            <a:ext cx="8763000" cy="3155950"/>
          </a:xfrm>
        </p:spPr>
        <p:txBody>
          <a:bodyPr/>
          <a:lstStyle/>
          <a:p>
            <a:pPr eaLnBrk="1" hangingPunct="1"/>
            <a:r>
              <a:rPr lang="en-AU" altLang="en-US" dirty="0"/>
              <a:t>Performance depends on</a:t>
            </a:r>
          </a:p>
          <a:p>
            <a:pPr lvl="1" eaLnBrk="1" hangingPunct="1"/>
            <a:r>
              <a:rPr lang="en-AU" altLang="en-US" dirty="0"/>
              <a:t>Algorithm: affects IC, possibly CPI</a:t>
            </a:r>
          </a:p>
          <a:p>
            <a:pPr lvl="1" eaLnBrk="1" hangingPunct="1"/>
            <a:r>
              <a:rPr lang="en-AU" altLang="en-US" dirty="0"/>
              <a:t>Programming language: affects IC, CPI</a:t>
            </a:r>
          </a:p>
          <a:p>
            <a:pPr lvl="1" eaLnBrk="1" hangingPunct="1"/>
            <a:r>
              <a:rPr lang="en-AU" altLang="en-US" dirty="0"/>
              <a:t>Compiler: affects IC, CPI</a:t>
            </a:r>
          </a:p>
          <a:p>
            <a:pPr lvl="1" eaLnBrk="1" hangingPunct="1"/>
            <a:r>
              <a:rPr lang="en-AU" altLang="en-US" dirty="0"/>
              <a:t>Instruction set architecture: affects IC, CPI, T</a:t>
            </a:r>
            <a:r>
              <a:rPr lang="en-AU" altLang="en-US" baseline="-25000" dirty="0"/>
              <a:t>c</a:t>
            </a:r>
          </a:p>
        </p:txBody>
      </p:sp>
      <p:sp>
        <p:nvSpPr>
          <p:cNvPr id="2" name="Slide Number Placeholder 1"/>
          <p:cNvSpPr>
            <a:spLocks noGrp="1"/>
          </p:cNvSpPr>
          <p:nvPr>
            <p:ph type="sldNum" sz="quarter" idx="12"/>
          </p:nvPr>
        </p:nvSpPr>
        <p:spPr/>
        <p:txBody>
          <a:bodyPr/>
          <a:lstStyle/>
          <a:p>
            <a:fld id="{7B14E791-165F-344E-BF0E-59CD826800BF}" type="slidenum">
              <a:rPr lang="en-US" smtClean="0"/>
              <a:pPr/>
              <a:t>20</a:t>
            </a:fld>
            <a:endParaRPr lang="en-US" dirty="0"/>
          </a:p>
        </p:txBody>
      </p:sp>
      <p:sp>
        <p:nvSpPr>
          <p:cNvPr id="9222" name="Text Box 4"/>
          <p:cNvSpPr txBox="1">
            <a:spLocks noChangeArrowheads="1"/>
          </p:cNvSpPr>
          <p:nvPr/>
        </p:nvSpPr>
        <p:spPr bwMode="auto">
          <a:xfrm>
            <a:off x="684213" y="1258888"/>
            <a:ext cx="2825750" cy="457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ltLang="en-US" sz="2400" b="1">
                <a:solidFill>
                  <a:schemeClr val="folHlink"/>
                </a:solidFill>
                <a:latin typeface="Arial Black" charset="0"/>
              </a:rPr>
              <a:t>The BIG Picture</a:t>
            </a:r>
          </a:p>
        </p:txBody>
      </p:sp>
      <mc:AlternateContent xmlns:mc="http://schemas.openxmlformats.org/markup-compatibility/2006" xmlns:a14="http://schemas.microsoft.com/office/drawing/2010/main">
        <mc:Choice Requires="a14">
          <p:sp>
            <p:nvSpPr>
              <p:cNvPr id="9218" name="Object 5"/>
              <p:cNvSpPr txBox="1"/>
              <p:nvPr/>
            </p:nvSpPr>
            <p:spPr bwMode="auto">
              <a:xfrm>
                <a:off x="827088" y="2060575"/>
                <a:ext cx="7848600" cy="920750"/>
              </a:xfrm>
              <a:prstGeom prst="rect">
                <a:avLst/>
              </a:prstGeom>
              <a:solidFill>
                <a:srgbClr val="FFFF00"/>
              </a:solidFill>
              <a:ln>
                <a:noFill/>
              </a:ln>
              <a:effectLst/>
            </p:spPr>
            <p:txBody>
              <a:bodyPr>
                <a:normAutofit fontScale="92500"/>
              </a:bodyPr>
              <a:lstStyle/>
              <a:p>
                <a:pPr/>
                <a14:m>
                  <m:oMathPara xmlns:m="http://schemas.openxmlformats.org/officeDocument/2006/math">
                    <m:oMathParaPr>
                      <m:jc m:val="centerGroup"/>
                    </m:oMathParaPr>
                    <m:oMath xmlns:m="http://schemas.openxmlformats.org/officeDocument/2006/math">
                      <m:r>
                        <m:rPr>
                          <m:sty m:val="p"/>
                        </m:rPr>
                        <a:rPr lang="en-US" sz="2400" i="1" smtClean="0">
                          <a:solidFill>
                            <a:srgbClr val="000000"/>
                          </a:solidFill>
                          <a:latin typeface="Cambria Math" panose="02040503050406030204" pitchFamily="18" charset="0"/>
                        </a:rPr>
                        <m:t>CPU</m:t>
                      </m:r>
                      <m:r>
                        <a:rPr lang="en-US" sz="2400" i="1" smtClean="0">
                          <a:solidFill>
                            <a:srgbClr val="000000"/>
                          </a:solidFill>
                          <a:latin typeface="Cambria Math" panose="02040503050406030204" pitchFamily="18" charset="0"/>
                        </a:rPr>
                        <m:t> </m:t>
                      </m:r>
                      <m:r>
                        <m:rPr>
                          <m:sty m:val="p"/>
                        </m:rPr>
                        <a:rPr lang="en-US" sz="2400" i="1" smtClean="0">
                          <a:solidFill>
                            <a:srgbClr val="000000"/>
                          </a:solidFill>
                          <a:latin typeface="Cambria Math" panose="02040503050406030204" pitchFamily="18" charset="0"/>
                        </a:rPr>
                        <m:t>Time</m:t>
                      </m:r>
                      <m:r>
                        <a:rPr lang="en-US" sz="2400" b="0" i="1" smtClean="0">
                          <a:solidFill>
                            <a:srgbClr val="000000"/>
                          </a:solidFill>
                          <a:latin typeface="Cambria Math" panose="02040503050406030204" pitchFamily="18" charset="0"/>
                        </a:rPr>
                        <m:t>(</m:t>
                      </m:r>
                      <m:r>
                        <a:rPr lang="en-US" sz="2400" b="0" i="1" smtClean="0">
                          <a:solidFill>
                            <a:srgbClr val="000000"/>
                          </a:solidFill>
                          <a:latin typeface="Cambria Math" panose="02040503050406030204" pitchFamily="18" charset="0"/>
                        </a:rPr>
                        <m:t>𝑠</m:t>
                      </m:r>
                      <m:r>
                        <a:rPr lang="en-US" sz="2400" b="0" i="1" smtClean="0">
                          <a:solidFill>
                            <a:srgbClr val="000000"/>
                          </a:solidFill>
                          <a:latin typeface="Cambria Math" panose="02040503050406030204" pitchFamily="18" charset="0"/>
                        </a:rPr>
                        <m:t>)=</m:t>
                      </m:r>
                      <m:f>
                        <m:fPr>
                          <m:ctrlPr>
                            <a:rPr lang="en-US" sz="2400" i="1">
                              <a:solidFill>
                                <a:srgbClr val="000000"/>
                              </a:solidFill>
                              <a:latin typeface="Cambria Math" panose="02040503050406030204" pitchFamily="18" charset="0"/>
                            </a:rPr>
                          </m:ctrlPr>
                        </m:fPr>
                        <m:num>
                          <m:r>
                            <a:rPr lang="en-US" sz="2400" b="0" i="1" smtClean="0">
                              <a:solidFill>
                                <a:srgbClr val="000000"/>
                              </a:solidFill>
                              <a:latin typeface="Cambria Math" panose="02040503050406030204" pitchFamily="18" charset="0"/>
                            </a:rPr>
                            <m:t># </m:t>
                          </m:r>
                          <m:r>
                            <m:rPr>
                              <m:sty m:val="p"/>
                            </m:rPr>
                            <a:rPr lang="en-US" sz="2400" i="1">
                              <a:solidFill>
                                <a:srgbClr val="000000"/>
                              </a:solidFill>
                              <a:latin typeface="Cambria Math" panose="02040503050406030204" pitchFamily="18" charset="0"/>
                            </a:rPr>
                            <m:t>Instructions</m:t>
                          </m:r>
                        </m:num>
                        <m:den>
                          <m:r>
                            <m:rPr>
                              <m:sty m:val="p"/>
                            </m:rPr>
                            <a:rPr lang="en-US" sz="2400" i="1">
                              <a:solidFill>
                                <a:srgbClr val="000000"/>
                              </a:solidFill>
                              <a:latin typeface="Cambria Math" panose="02040503050406030204" pitchFamily="18" charset="0"/>
                            </a:rPr>
                            <m:t>Program</m:t>
                          </m:r>
                        </m:den>
                      </m:f>
                      <m:r>
                        <a:rPr lang="en-US" sz="2400" i="1">
                          <a:solidFill>
                            <a:srgbClr val="000000"/>
                          </a:solidFill>
                          <a:latin typeface="Cambria Math" panose="02040503050406030204" pitchFamily="18" charset="0"/>
                        </a:rPr>
                        <m:t>×</m:t>
                      </m:r>
                      <m:f>
                        <m:fPr>
                          <m:ctrlPr>
                            <a:rPr lang="en-US" sz="2400" i="1">
                              <a:solidFill>
                                <a:srgbClr val="000000"/>
                              </a:solidFill>
                              <a:latin typeface="Cambria Math" panose="02040503050406030204" pitchFamily="18" charset="0"/>
                            </a:rPr>
                          </m:ctrlPr>
                        </m:fPr>
                        <m:num>
                          <m:r>
                            <a:rPr lang="en-US" sz="2400" b="0" i="1" smtClean="0">
                              <a:solidFill>
                                <a:srgbClr val="000000"/>
                              </a:solidFill>
                              <a:latin typeface="Cambria Math" panose="02040503050406030204" pitchFamily="18" charset="0"/>
                            </a:rPr>
                            <m:t># </m:t>
                          </m:r>
                          <m:r>
                            <m:rPr>
                              <m:sty m:val="p"/>
                            </m:rPr>
                            <a:rPr lang="en-US" sz="2400" i="1">
                              <a:solidFill>
                                <a:srgbClr val="000000"/>
                              </a:solidFill>
                              <a:latin typeface="Cambria Math" panose="02040503050406030204" pitchFamily="18" charset="0"/>
                            </a:rPr>
                            <m:t>Clock</m:t>
                          </m:r>
                          <m:r>
                            <a:rPr lang="en-US" sz="2400" i="1">
                              <a:solidFill>
                                <a:srgbClr val="000000"/>
                              </a:solidFill>
                              <a:latin typeface="Cambria Math" panose="02040503050406030204" pitchFamily="18" charset="0"/>
                            </a:rPr>
                            <m:t> </m:t>
                          </m:r>
                          <m:r>
                            <m:rPr>
                              <m:sty m:val="p"/>
                            </m:rPr>
                            <a:rPr lang="en-US" sz="2400" i="1">
                              <a:solidFill>
                                <a:srgbClr val="000000"/>
                              </a:solidFill>
                              <a:latin typeface="Cambria Math" panose="02040503050406030204" pitchFamily="18" charset="0"/>
                            </a:rPr>
                            <m:t>cycles</m:t>
                          </m:r>
                        </m:num>
                        <m:den>
                          <m:r>
                            <m:rPr>
                              <m:sty m:val="p"/>
                            </m:rPr>
                            <a:rPr lang="en-US" sz="2400" i="1">
                              <a:solidFill>
                                <a:srgbClr val="000000"/>
                              </a:solidFill>
                              <a:latin typeface="Cambria Math" panose="02040503050406030204" pitchFamily="18" charset="0"/>
                            </a:rPr>
                            <m:t>Instruction</m:t>
                          </m:r>
                        </m:den>
                      </m:f>
                      <m:r>
                        <a:rPr lang="en-US" sz="2400" i="1">
                          <a:solidFill>
                            <a:srgbClr val="000000"/>
                          </a:solidFill>
                          <a:latin typeface="Cambria Math" panose="02040503050406030204" pitchFamily="18" charset="0"/>
                        </a:rPr>
                        <m:t>×</m:t>
                      </m:r>
                      <m:f>
                        <m:fPr>
                          <m:ctrlPr>
                            <a:rPr lang="en-US" sz="2400" i="1">
                              <a:solidFill>
                                <a:srgbClr val="000000"/>
                              </a:solidFill>
                              <a:latin typeface="Cambria Math" panose="02040503050406030204" pitchFamily="18" charset="0"/>
                            </a:rPr>
                          </m:ctrlPr>
                        </m:fPr>
                        <m:num>
                          <m:r>
                            <m:rPr>
                              <m:sty m:val="p"/>
                            </m:rPr>
                            <a:rPr lang="en-US" sz="2400" i="1">
                              <a:solidFill>
                                <a:srgbClr val="000000"/>
                              </a:solidFill>
                              <a:latin typeface="Cambria Math" panose="02040503050406030204" pitchFamily="18" charset="0"/>
                            </a:rPr>
                            <m:t>Seconds</m:t>
                          </m:r>
                        </m:num>
                        <m:den>
                          <m:r>
                            <m:rPr>
                              <m:sty m:val="p"/>
                            </m:rPr>
                            <a:rPr lang="en-US" sz="2400" i="1">
                              <a:solidFill>
                                <a:srgbClr val="000000"/>
                              </a:solidFill>
                              <a:latin typeface="Cambria Math" panose="02040503050406030204" pitchFamily="18" charset="0"/>
                            </a:rPr>
                            <m:t>Clock</m:t>
                          </m:r>
                          <m:r>
                            <a:rPr lang="en-US" sz="2400" i="1">
                              <a:solidFill>
                                <a:srgbClr val="000000"/>
                              </a:solidFill>
                              <a:latin typeface="Cambria Math" panose="02040503050406030204" pitchFamily="18" charset="0"/>
                            </a:rPr>
                            <m:t> </m:t>
                          </m:r>
                          <m:r>
                            <m:rPr>
                              <m:sty m:val="p"/>
                            </m:rPr>
                            <a:rPr lang="en-US" sz="2400" i="1">
                              <a:solidFill>
                                <a:srgbClr val="000000"/>
                              </a:solidFill>
                              <a:latin typeface="Cambria Math" panose="02040503050406030204" pitchFamily="18" charset="0"/>
                            </a:rPr>
                            <m:t>cycle</m:t>
                          </m:r>
                        </m:den>
                      </m:f>
                    </m:oMath>
                  </m:oMathPara>
                </a14:m>
                <a:endParaRPr lang="en-US" sz="2400" dirty="0"/>
              </a:p>
            </p:txBody>
          </p:sp>
        </mc:Choice>
        <mc:Fallback xmlns="">
          <p:sp>
            <p:nvSpPr>
              <p:cNvPr id="9218" name="Object 5"/>
              <p:cNvSpPr txBox="1">
                <a:spLocks noRot="1" noChangeAspect="1" noMove="1" noResize="1" noEditPoints="1" noAdjustHandles="1" noChangeArrowheads="1" noChangeShapeType="1" noTextEdit="1"/>
              </p:cNvSpPr>
              <p:nvPr/>
            </p:nvSpPr>
            <p:spPr bwMode="auto">
              <a:xfrm>
                <a:off x="827088" y="2060575"/>
                <a:ext cx="7848600" cy="920750"/>
              </a:xfrm>
              <a:prstGeom prst="rect">
                <a:avLst/>
              </a:prstGeom>
              <a:blipFill>
                <a:blip r:embed="rId3"/>
                <a:stretch>
                  <a:fillRect/>
                </a:stretch>
              </a:blipFill>
              <a:ln>
                <a:noFill/>
              </a:ln>
              <a:effectLst/>
            </p:spPr>
            <p:txBody>
              <a:bodyPr/>
              <a:lstStyle/>
              <a:p>
                <a:r>
                  <a:rPr lang="en-US">
                    <a:noFill/>
                  </a:rPr>
                  <a:t> </a:t>
                </a:r>
              </a:p>
            </p:txBody>
          </p:sp>
        </mc:Fallback>
      </mc:AlternateContent>
    </p:spTree>
    <p:extLst>
      <p:ext uri="{BB962C8B-B14F-4D97-AF65-F5344CB8AC3E}">
        <p14:creationId xmlns:p14="http://schemas.microsoft.com/office/powerpoint/2010/main" val="20958897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6896E-8B00-084C-B3D1-EEE371C6DB9D}"/>
              </a:ext>
            </a:extLst>
          </p:cNvPr>
          <p:cNvSpPr>
            <a:spLocks noGrp="1"/>
          </p:cNvSpPr>
          <p:nvPr>
            <p:ph type="title"/>
          </p:nvPr>
        </p:nvSpPr>
        <p:spPr/>
        <p:txBody>
          <a:bodyPr/>
          <a:lstStyle/>
          <a:p>
            <a:r>
              <a:rPr lang="en-US" dirty="0"/>
              <a:t>Questions in HW and Tests</a:t>
            </a:r>
          </a:p>
        </p:txBody>
      </p:sp>
      <p:sp>
        <p:nvSpPr>
          <p:cNvPr id="3" name="Content Placeholder 2">
            <a:extLst>
              <a:ext uri="{FF2B5EF4-FFF2-40B4-BE49-F238E27FC236}">
                <a16:creationId xmlns:a16="http://schemas.microsoft.com/office/drawing/2014/main" id="{12D9A10C-D583-894B-B80D-A5CC42C21AE4}"/>
              </a:ext>
            </a:extLst>
          </p:cNvPr>
          <p:cNvSpPr>
            <a:spLocks noGrp="1"/>
          </p:cNvSpPr>
          <p:nvPr>
            <p:ph idx="1"/>
          </p:nvPr>
        </p:nvSpPr>
        <p:spPr/>
        <p:txBody>
          <a:bodyPr/>
          <a:lstStyle/>
          <a:p>
            <a:r>
              <a:rPr lang="en-US" dirty="0"/>
              <a:t>CPU Time = # Clock Cycles * Cycle Time (s) = # Clock Cycles/</a:t>
            </a:r>
            <a:r>
              <a:rPr lang="en-US" dirty="0" err="1"/>
              <a:t>ClockRate</a:t>
            </a:r>
            <a:r>
              <a:rPr lang="en-US" dirty="0"/>
              <a:t> (Hz)</a:t>
            </a:r>
          </a:p>
          <a:p>
            <a:endParaRPr lang="en-US" dirty="0"/>
          </a:p>
          <a:p>
            <a:r>
              <a:rPr lang="en-US" dirty="0"/>
              <a:t># Clock Cycles = # Instruction Count * Cycles Per Instruction (CPI)</a:t>
            </a:r>
          </a:p>
          <a:p>
            <a:endParaRPr lang="en-US" dirty="0"/>
          </a:p>
          <a:p>
            <a:r>
              <a:rPr lang="en-US" dirty="0"/>
              <a:t>Most questions give you two cases (two computers, e.g.) and some known parameters, and you solve the unknown based on the questions </a:t>
            </a:r>
          </a:p>
        </p:txBody>
      </p:sp>
      <p:sp>
        <p:nvSpPr>
          <p:cNvPr id="4" name="Slide Number Placeholder 3">
            <a:extLst>
              <a:ext uri="{FF2B5EF4-FFF2-40B4-BE49-F238E27FC236}">
                <a16:creationId xmlns:a16="http://schemas.microsoft.com/office/drawing/2014/main" id="{77045BA5-17BC-984C-AD41-15F88015F8B9}"/>
              </a:ext>
            </a:extLst>
          </p:cNvPr>
          <p:cNvSpPr>
            <a:spLocks noGrp="1"/>
          </p:cNvSpPr>
          <p:nvPr>
            <p:ph type="sldNum" sz="quarter" idx="12"/>
          </p:nvPr>
        </p:nvSpPr>
        <p:spPr/>
        <p:txBody>
          <a:bodyPr/>
          <a:lstStyle/>
          <a:p>
            <a:fld id="{7B14E791-165F-344E-BF0E-59CD826800BF}" type="slidenum">
              <a:rPr lang="en-US" smtClean="0"/>
              <a:pPr/>
              <a:t>21</a:t>
            </a:fld>
            <a:endParaRPr lang="en-US" dirty="0"/>
          </a:p>
        </p:txBody>
      </p:sp>
    </p:spTree>
    <p:extLst>
      <p:ext uri="{BB962C8B-B14F-4D97-AF65-F5344CB8AC3E}">
        <p14:creationId xmlns:p14="http://schemas.microsoft.com/office/powerpoint/2010/main" val="11327330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t>Download, Compile and Execute </a:t>
            </a:r>
            <a:r>
              <a:rPr lang="en-US" sz="2800" dirty="0" err="1"/>
              <a:t>sum_full.c</a:t>
            </a:r>
            <a:r>
              <a:rPr lang="en-US" sz="2800" dirty="0"/>
              <a:t> for Lab 03</a:t>
            </a:r>
          </a:p>
        </p:txBody>
      </p:sp>
      <p:sp>
        <p:nvSpPr>
          <p:cNvPr id="3" name="Content Placeholder 2"/>
          <p:cNvSpPr>
            <a:spLocks noGrp="1"/>
          </p:cNvSpPr>
          <p:nvPr>
            <p:ph idx="1"/>
          </p:nvPr>
        </p:nvSpPr>
        <p:spPr>
          <a:xfrm>
            <a:off x="228600" y="1143000"/>
            <a:ext cx="8763000" cy="5213350"/>
          </a:xfrm>
        </p:spPr>
        <p:txBody>
          <a:bodyPr>
            <a:normAutofit fontScale="92500"/>
          </a:bodyPr>
          <a:lstStyle/>
          <a:p>
            <a:r>
              <a:rPr lang="en-US" dirty="0" err="1"/>
              <a:t>wget</a:t>
            </a:r>
            <a:r>
              <a:rPr lang="en-US" dirty="0"/>
              <a:t> https://</a:t>
            </a:r>
            <a:r>
              <a:rPr lang="en-US" dirty="0" err="1"/>
              <a:t>passlab.github.io</a:t>
            </a:r>
            <a:r>
              <a:rPr lang="en-US" dirty="0"/>
              <a:t>/ITSC3181/exercises/sum/</a:t>
            </a:r>
            <a:r>
              <a:rPr lang="en-US" dirty="0" err="1"/>
              <a:t>sum_full.c</a:t>
            </a:r>
            <a:endParaRPr lang="en-US" dirty="0"/>
          </a:p>
          <a:p>
            <a:pPr lvl="1"/>
            <a:endParaRPr lang="en-US" dirty="0"/>
          </a:p>
          <a:p>
            <a:r>
              <a:rPr lang="en-US" dirty="0" err="1"/>
              <a:t>gcc</a:t>
            </a:r>
            <a:r>
              <a:rPr lang="en-US" dirty="0"/>
              <a:t> </a:t>
            </a:r>
            <a:r>
              <a:rPr lang="en-US" dirty="0" err="1"/>
              <a:t>sum_full.c</a:t>
            </a:r>
            <a:r>
              <a:rPr lang="en-US" dirty="0"/>
              <a:t> </a:t>
            </a:r>
          </a:p>
          <a:p>
            <a:r>
              <a:rPr lang="en-US" dirty="0" err="1"/>
              <a:t>gcc</a:t>
            </a:r>
            <a:r>
              <a:rPr lang="en-US" dirty="0"/>
              <a:t> -save-temps </a:t>
            </a:r>
            <a:r>
              <a:rPr lang="en-US" dirty="0" err="1"/>
              <a:t>sum_full.c</a:t>
            </a:r>
            <a:r>
              <a:rPr lang="en-US" dirty="0"/>
              <a:t> -o sum</a:t>
            </a:r>
          </a:p>
          <a:p>
            <a:r>
              <a:rPr lang="en-US" dirty="0"/>
              <a:t>./sum 100000</a:t>
            </a:r>
          </a:p>
          <a:p>
            <a:r>
              <a:rPr lang="is-IS" dirty="0"/>
              <a:t>time ./sum 10000000</a:t>
            </a:r>
            <a:endParaRPr lang="en-US" dirty="0"/>
          </a:p>
          <a:p>
            <a:endParaRPr lang="en-US" dirty="0"/>
          </a:p>
          <a:p>
            <a:r>
              <a:rPr lang="en-US" dirty="0"/>
              <a:t>Checkout </a:t>
            </a:r>
            <a:r>
              <a:rPr lang="en-US" dirty="0" err="1"/>
              <a:t>sum_full.c</a:t>
            </a:r>
            <a:r>
              <a:rPr lang="en-US" dirty="0"/>
              <a:t> and </a:t>
            </a:r>
            <a:r>
              <a:rPr lang="en-US" dirty="0" err="1"/>
              <a:t>sum_full.s</a:t>
            </a:r>
            <a:endParaRPr lang="en-US" dirty="0"/>
          </a:p>
          <a:p>
            <a:r>
              <a:rPr lang="en-US" dirty="0"/>
              <a:t>Generate assembly code by yourself</a:t>
            </a:r>
          </a:p>
          <a:p>
            <a:pPr lvl="1"/>
            <a:r>
              <a:rPr lang="en-US" dirty="0"/>
              <a:t>X86 assembly code is generated using </a:t>
            </a:r>
            <a:r>
              <a:rPr lang="en-US" dirty="0" err="1"/>
              <a:t>gcc</a:t>
            </a:r>
            <a:endParaRPr lang="en-US" dirty="0"/>
          </a:p>
          <a:p>
            <a:pPr lvl="2"/>
            <a:r>
              <a:rPr lang="en-US" dirty="0" err="1"/>
              <a:t>gcc</a:t>
            </a:r>
            <a:r>
              <a:rPr lang="en-US" dirty="0"/>
              <a:t> -c -save-temps </a:t>
            </a:r>
            <a:r>
              <a:rPr lang="en-US" dirty="0" err="1"/>
              <a:t>sum.c</a:t>
            </a:r>
            <a:endParaRPr lang="en-US" dirty="0"/>
          </a:p>
          <a:p>
            <a:pPr lvl="1"/>
            <a:r>
              <a:rPr lang="en-US" dirty="0">
                <a:hlinkClick r:id="rId2"/>
              </a:rPr>
              <a:t>https://godbolt.org/</a:t>
            </a:r>
            <a:endParaRPr lang="en-US" dirty="0"/>
          </a:p>
          <a:p>
            <a:endParaRPr lang="en-US" dirty="0"/>
          </a:p>
          <a:p>
            <a:pPr lvl="1"/>
            <a:endParaRPr lang="en-US" dirty="0"/>
          </a:p>
        </p:txBody>
      </p:sp>
      <p:sp>
        <p:nvSpPr>
          <p:cNvPr id="4" name="Slide Number Placeholder 3"/>
          <p:cNvSpPr>
            <a:spLocks noGrp="1"/>
          </p:cNvSpPr>
          <p:nvPr>
            <p:ph type="sldNum" sz="quarter" idx="12"/>
          </p:nvPr>
        </p:nvSpPr>
        <p:spPr/>
        <p:txBody>
          <a:bodyPr/>
          <a:lstStyle/>
          <a:p>
            <a:fld id="{7B14E791-165F-344E-BF0E-59CD826800BF}" type="slidenum">
              <a:rPr lang="en-US" smtClean="0"/>
              <a:pPr/>
              <a:t>22</a:t>
            </a:fld>
            <a:endParaRPr lang="en-US" dirty="0"/>
          </a:p>
        </p:txBody>
      </p:sp>
    </p:spTree>
    <p:extLst>
      <p:ext uri="{BB962C8B-B14F-4D97-AF65-F5344CB8AC3E}">
        <p14:creationId xmlns:p14="http://schemas.microsoft.com/office/powerpoint/2010/main" val="36274190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979583"/>
            <a:ext cx="9144000" cy="4898834"/>
          </a:xfrm>
          <a:prstGeom prst="rect">
            <a:avLst/>
          </a:prstGeom>
        </p:spPr>
      </p:pic>
      <p:sp>
        <p:nvSpPr>
          <p:cNvPr id="2" name="Title 1"/>
          <p:cNvSpPr>
            <a:spLocks noGrp="1"/>
          </p:cNvSpPr>
          <p:nvPr>
            <p:ph type="title"/>
          </p:nvPr>
        </p:nvSpPr>
        <p:spPr/>
        <p:txBody>
          <a:bodyPr/>
          <a:lstStyle/>
          <a:p>
            <a:r>
              <a:rPr lang="en-US" dirty="0"/>
              <a:t>Using Perf for Lab 03</a:t>
            </a:r>
          </a:p>
        </p:txBody>
      </p:sp>
      <p:sp>
        <p:nvSpPr>
          <p:cNvPr id="4" name="Slide Number Placeholder 3"/>
          <p:cNvSpPr>
            <a:spLocks noGrp="1"/>
          </p:cNvSpPr>
          <p:nvPr>
            <p:ph type="sldNum" sz="quarter" idx="12"/>
          </p:nvPr>
        </p:nvSpPr>
        <p:spPr/>
        <p:txBody>
          <a:bodyPr/>
          <a:lstStyle/>
          <a:p>
            <a:fld id="{7B14E791-165F-344E-BF0E-59CD826800BF}" type="slidenum">
              <a:rPr lang="en-US" smtClean="0"/>
              <a:pPr/>
              <a:t>23</a:t>
            </a:fld>
            <a:endParaRPr lang="en-US" dirty="0"/>
          </a:p>
        </p:txBody>
      </p:sp>
      <p:sp>
        <p:nvSpPr>
          <p:cNvPr id="6" name="Rounded Rectangle 5"/>
          <p:cNvSpPr/>
          <p:nvPr/>
        </p:nvSpPr>
        <p:spPr>
          <a:xfrm>
            <a:off x="2895600" y="868362"/>
            <a:ext cx="3657600" cy="360363"/>
          </a:xfrm>
          <a:prstGeom prst="roundRect">
            <a:avLst/>
          </a:prstGeom>
          <a:noFill/>
          <a:ln w="508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ounded Rectangle 6"/>
          <p:cNvSpPr/>
          <p:nvPr/>
        </p:nvSpPr>
        <p:spPr>
          <a:xfrm>
            <a:off x="457200" y="4339350"/>
            <a:ext cx="8534400" cy="461250"/>
          </a:xfrm>
          <a:prstGeom prst="roundRect">
            <a:avLst/>
          </a:prstGeom>
          <a:solidFill>
            <a:srgbClr val="FFFF00">
              <a:alpha val="44000"/>
            </a:srgbClr>
          </a:solidFill>
          <a:ln w="50800">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Rectangle 2"/>
          <p:cNvSpPr/>
          <p:nvPr/>
        </p:nvSpPr>
        <p:spPr>
          <a:xfrm>
            <a:off x="4989129" y="619220"/>
            <a:ext cx="4137799" cy="369332"/>
          </a:xfrm>
          <a:prstGeom prst="rect">
            <a:avLst/>
          </a:prstGeom>
        </p:spPr>
        <p:txBody>
          <a:bodyPr wrap="none">
            <a:spAutoFit/>
          </a:bodyPr>
          <a:lstStyle/>
          <a:p>
            <a:r>
              <a:rPr lang="en-US" dirty="0">
                <a:hlinkClick r:id="rId3"/>
              </a:rPr>
              <a:t>http://www.brendangregg.com/perf.html</a:t>
            </a:r>
            <a:r>
              <a:rPr lang="en-US" dirty="0"/>
              <a:t> </a:t>
            </a:r>
          </a:p>
        </p:txBody>
      </p:sp>
    </p:spTree>
    <p:extLst>
      <p:ext uri="{BB962C8B-B14F-4D97-AF65-F5344CB8AC3E}">
        <p14:creationId xmlns:p14="http://schemas.microsoft.com/office/powerpoint/2010/main" val="542740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8903" y="4103047"/>
            <a:ext cx="4667906" cy="2525136"/>
          </a:xfrm>
          <a:prstGeom prst="rect">
            <a:avLst/>
          </a:prstGeom>
        </p:spPr>
      </p:pic>
      <p:pic>
        <p:nvPicPr>
          <p:cNvPr id="13" name="Picture 1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20742" y="4150307"/>
            <a:ext cx="4431141" cy="2373953"/>
          </a:xfrm>
          <a:prstGeom prst="rect">
            <a:avLst/>
          </a:prstGeom>
        </p:spPr>
      </p:pic>
      <p:sp>
        <p:nvSpPr>
          <p:cNvPr id="6" name="Title 5"/>
          <p:cNvSpPr>
            <a:spLocks noGrp="1"/>
          </p:cNvSpPr>
          <p:nvPr>
            <p:ph type="title"/>
          </p:nvPr>
        </p:nvSpPr>
        <p:spPr/>
        <p:txBody>
          <a:bodyPr>
            <a:normAutofit fontScale="90000"/>
          </a:bodyPr>
          <a:lstStyle/>
          <a:p>
            <a:r>
              <a:rPr lang="en-US" dirty="0"/>
              <a:t>Use perf to collect cycle information for lab 03</a:t>
            </a:r>
          </a:p>
        </p:txBody>
      </p:sp>
      <p:sp>
        <p:nvSpPr>
          <p:cNvPr id="7" name="Content Placeholder 6"/>
          <p:cNvSpPr>
            <a:spLocks noGrp="1"/>
          </p:cNvSpPr>
          <p:nvPr>
            <p:ph idx="1"/>
          </p:nvPr>
        </p:nvSpPr>
        <p:spPr>
          <a:xfrm>
            <a:off x="228600" y="1143000"/>
            <a:ext cx="8763000" cy="2895600"/>
          </a:xfrm>
        </p:spPr>
        <p:txBody>
          <a:bodyPr>
            <a:normAutofit fontScale="77500" lnSpcReduction="20000"/>
          </a:bodyPr>
          <a:lstStyle/>
          <a:p>
            <a:r>
              <a:rPr lang="en-US" dirty="0"/>
              <a:t>perf stat ./sum 0</a:t>
            </a:r>
          </a:p>
          <a:p>
            <a:pPr lvl="1"/>
            <a:r>
              <a:rPr lang="en-US" dirty="0"/>
              <a:t>To collect non-sum instructions profiles as baseline</a:t>
            </a:r>
          </a:p>
          <a:p>
            <a:r>
              <a:rPr lang="en-US" dirty="0"/>
              <a:t>perf stat ./sum 1000000</a:t>
            </a:r>
          </a:p>
          <a:p>
            <a:pPr lvl="1"/>
            <a:r>
              <a:rPr lang="en-US" dirty="0"/>
              <a:t>To collect instruction profiles that include sum and non-sum ins</a:t>
            </a:r>
          </a:p>
          <a:p>
            <a:pPr lvl="1"/>
            <a:r>
              <a:rPr lang="en-US" dirty="0"/>
              <a:t>Instructions and cycles each can be subtracted, but not CPI</a:t>
            </a:r>
          </a:p>
          <a:p>
            <a:pPr lvl="1"/>
            <a:r>
              <a:rPr lang="en-US" dirty="0"/>
              <a:t>E.g. for sum 10000000</a:t>
            </a:r>
          </a:p>
          <a:p>
            <a:pPr lvl="2"/>
            <a:r>
              <a:rPr lang="en-US" dirty="0"/>
              <a:t>Cycles = 596,350,910 </a:t>
            </a:r>
            <a:r>
              <a:rPr lang="mr-IN" dirty="0"/>
              <a:t>–</a:t>
            </a:r>
            <a:r>
              <a:rPr lang="en-US" dirty="0"/>
              <a:t> 308,987</a:t>
            </a:r>
          </a:p>
          <a:p>
            <a:pPr lvl="2"/>
            <a:r>
              <a:rPr lang="en-US" dirty="0"/>
              <a:t>Instructions = 1,620,168,612 - 162,870</a:t>
            </a:r>
          </a:p>
          <a:p>
            <a:pPr lvl="1"/>
            <a:r>
              <a:rPr lang="en-US" dirty="0"/>
              <a:t>If N=10000000 is huge, baseline can be ignored</a:t>
            </a:r>
          </a:p>
          <a:p>
            <a:pPr lvl="1"/>
            <a:r>
              <a:rPr lang="en-US" b="1" dirty="0"/>
              <a:t>Notice the differences of CPU frequency (1.058 GHz vs 3.730 GHz)</a:t>
            </a:r>
          </a:p>
          <a:p>
            <a:pPr lvl="1"/>
            <a:endParaRPr lang="en-US" dirty="0"/>
          </a:p>
          <a:p>
            <a:pPr lvl="2"/>
            <a:endParaRPr lang="en-US" dirty="0"/>
          </a:p>
        </p:txBody>
      </p:sp>
      <p:sp>
        <p:nvSpPr>
          <p:cNvPr id="5" name="Slide Number Placeholder 4"/>
          <p:cNvSpPr>
            <a:spLocks noGrp="1"/>
          </p:cNvSpPr>
          <p:nvPr>
            <p:ph type="sldNum" sz="quarter" idx="12"/>
          </p:nvPr>
        </p:nvSpPr>
        <p:spPr/>
        <p:txBody>
          <a:bodyPr/>
          <a:lstStyle/>
          <a:p>
            <a:fld id="{7B14E791-165F-344E-BF0E-59CD826800BF}" type="slidenum">
              <a:rPr lang="en-US" smtClean="0"/>
              <a:pPr/>
              <a:t>24</a:t>
            </a:fld>
            <a:endParaRPr lang="en-US" dirty="0"/>
          </a:p>
        </p:txBody>
      </p:sp>
      <p:sp>
        <p:nvSpPr>
          <p:cNvPr id="10" name="Rounded Rectangle 9"/>
          <p:cNvSpPr/>
          <p:nvPr/>
        </p:nvSpPr>
        <p:spPr>
          <a:xfrm>
            <a:off x="1505607" y="4038600"/>
            <a:ext cx="1447800" cy="247064"/>
          </a:xfrm>
          <a:prstGeom prst="roundRect">
            <a:avLst/>
          </a:prstGeom>
          <a:noFill/>
          <a:ln w="508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ounded Rectangle 10"/>
          <p:cNvSpPr/>
          <p:nvPr/>
        </p:nvSpPr>
        <p:spPr>
          <a:xfrm>
            <a:off x="591207" y="5791200"/>
            <a:ext cx="8458199" cy="304800"/>
          </a:xfrm>
          <a:prstGeom prst="roundRect">
            <a:avLst/>
          </a:prstGeom>
          <a:solidFill>
            <a:srgbClr val="FFFF00">
              <a:alpha val="44000"/>
            </a:srgbClr>
          </a:solidFill>
          <a:ln w="50800">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ounded Rectangle 11"/>
          <p:cNvSpPr/>
          <p:nvPr/>
        </p:nvSpPr>
        <p:spPr>
          <a:xfrm>
            <a:off x="6021912" y="4084567"/>
            <a:ext cx="1828800" cy="228671"/>
          </a:xfrm>
          <a:prstGeom prst="roundRect">
            <a:avLst/>
          </a:prstGeom>
          <a:noFill/>
          <a:ln w="508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27528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Using PAPI</a:t>
            </a:r>
          </a:p>
        </p:txBody>
      </p:sp>
      <p:sp>
        <p:nvSpPr>
          <p:cNvPr id="3" name="Content Placeholder 2"/>
          <p:cNvSpPr>
            <a:spLocks noGrp="1"/>
          </p:cNvSpPr>
          <p:nvPr>
            <p:ph idx="1"/>
          </p:nvPr>
        </p:nvSpPr>
        <p:spPr>
          <a:xfrm>
            <a:off x="228600" y="1143000"/>
            <a:ext cx="4038600" cy="5213350"/>
          </a:xfrm>
        </p:spPr>
        <p:txBody>
          <a:bodyPr/>
          <a:lstStyle/>
          <a:p>
            <a:r>
              <a:rPr lang="en-US" dirty="0"/>
              <a:t>perf only profiles the whole program execution</a:t>
            </a:r>
          </a:p>
          <a:p>
            <a:r>
              <a:rPr lang="en-US" dirty="0"/>
              <a:t>PAPI can read hardware counter of a specific part of a program</a:t>
            </a:r>
          </a:p>
          <a:p>
            <a:pPr lvl="1"/>
            <a:r>
              <a:rPr lang="en-US" dirty="0"/>
              <a:t>Hardware counter records # cycles, # instructions, </a:t>
            </a:r>
            <a:r>
              <a:rPr lang="en-US" dirty="0" err="1"/>
              <a:t>etc</a:t>
            </a:r>
            <a:r>
              <a:rPr lang="en-US" dirty="0"/>
              <a:t> during program execution</a:t>
            </a:r>
          </a:p>
          <a:p>
            <a:endParaRPr lang="en-US" dirty="0"/>
          </a:p>
        </p:txBody>
      </p:sp>
      <p:sp>
        <p:nvSpPr>
          <p:cNvPr id="4" name="Slide Number Placeholder 3"/>
          <p:cNvSpPr>
            <a:spLocks noGrp="1"/>
          </p:cNvSpPr>
          <p:nvPr>
            <p:ph type="sldNum" sz="quarter" idx="12"/>
          </p:nvPr>
        </p:nvSpPr>
        <p:spPr/>
        <p:txBody>
          <a:bodyPr/>
          <a:lstStyle/>
          <a:p>
            <a:fld id="{7B14E791-165F-344E-BF0E-59CD826800BF}" type="slidenum">
              <a:rPr lang="en-US" smtClean="0"/>
              <a:pPr/>
              <a:t>25</a:t>
            </a:fld>
            <a:endParaRPr lang="en-US" dirty="0"/>
          </a:p>
        </p:txBody>
      </p:sp>
      <p:pic>
        <p:nvPicPr>
          <p:cNvPr id="5" name="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43400" y="0"/>
            <a:ext cx="4711126" cy="5485924"/>
          </a:xfrm>
          <a:prstGeom prst="rect">
            <a:avLst/>
          </a:prstGeom>
        </p:spPr>
      </p:pic>
      <p:sp>
        <p:nvSpPr>
          <p:cNvPr id="6" name="Rectangle 5"/>
          <p:cNvSpPr/>
          <p:nvPr/>
        </p:nvSpPr>
        <p:spPr>
          <a:xfrm>
            <a:off x="15988" y="6215746"/>
            <a:ext cx="6169486" cy="646331"/>
          </a:xfrm>
          <a:prstGeom prst="rect">
            <a:avLst/>
          </a:prstGeom>
        </p:spPr>
        <p:txBody>
          <a:bodyPr wrap="square">
            <a:spAutoFit/>
          </a:bodyPr>
          <a:lstStyle/>
          <a:p>
            <a:r>
              <a:rPr lang="en-US" dirty="0">
                <a:hlinkClick r:id="rId3"/>
              </a:rPr>
              <a:t>https://passlab.github.io/ITSC3181/resources/#papi</a:t>
            </a:r>
            <a:endParaRPr lang="en-US" dirty="0"/>
          </a:p>
          <a:p>
            <a:r>
              <a:rPr lang="en-US" dirty="0">
                <a:hlinkClick r:id="rId4"/>
              </a:rPr>
              <a:t>https://passlab.github.io/ITSC3181/resources/papi_example.c</a:t>
            </a:r>
            <a:r>
              <a:rPr lang="en-US" dirty="0"/>
              <a:t> </a:t>
            </a:r>
          </a:p>
        </p:txBody>
      </p:sp>
      <p:sp>
        <p:nvSpPr>
          <p:cNvPr id="11" name="Rectangle 10"/>
          <p:cNvSpPr/>
          <p:nvPr/>
        </p:nvSpPr>
        <p:spPr bwMode="auto">
          <a:xfrm>
            <a:off x="5257800" y="2209800"/>
            <a:ext cx="3796726" cy="1219200"/>
          </a:xfrm>
          <a:prstGeom prst="rect">
            <a:avLst/>
          </a:prstGeom>
          <a:noFill/>
          <a:ln w="25400" cap="flat" cmpd="sng" algn="ctr">
            <a:solidFill>
              <a:srgbClr val="FF0000"/>
            </a:solidFill>
            <a:prstDash val="solid"/>
            <a:round/>
            <a:headEnd type="none" w="med" len="med"/>
            <a:tailEnd type="triangl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50000"/>
              </a:spcBef>
              <a:spcAft>
                <a:spcPct val="0"/>
              </a:spcAft>
              <a:buClrTx/>
              <a:buSzTx/>
              <a:buFontTx/>
              <a:buNone/>
              <a:tabLst/>
            </a:pPr>
            <a:endParaRPr kumimoji="0" lang="en-US" sz="1600" b="1" i="0" u="none" strike="noStrike" cap="none" normalizeH="0" baseline="0">
              <a:ln>
                <a:noFill/>
              </a:ln>
              <a:solidFill>
                <a:schemeClr val="tx1"/>
              </a:solidFill>
              <a:effectLst/>
              <a:latin typeface="Arial" charset="0"/>
            </a:endParaRPr>
          </a:p>
        </p:txBody>
      </p:sp>
      <p:sp>
        <p:nvSpPr>
          <p:cNvPr id="12" name="Rectangle 11"/>
          <p:cNvSpPr/>
          <p:nvPr/>
        </p:nvSpPr>
        <p:spPr bwMode="auto">
          <a:xfrm>
            <a:off x="5286054" y="4439800"/>
            <a:ext cx="3796726" cy="661086"/>
          </a:xfrm>
          <a:prstGeom prst="rect">
            <a:avLst/>
          </a:prstGeom>
          <a:noFill/>
          <a:ln w="25400" cap="flat" cmpd="sng" algn="ctr">
            <a:solidFill>
              <a:srgbClr val="FF0000"/>
            </a:solidFill>
            <a:prstDash val="solid"/>
            <a:round/>
            <a:headEnd type="none" w="med" len="med"/>
            <a:tailEnd type="triangl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50000"/>
              </a:spcBef>
              <a:spcAft>
                <a:spcPct val="0"/>
              </a:spcAft>
              <a:buClrTx/>
              <a:buSzTx/>
              <a:buFontTx/>
              <a:buNone/>
              <a:tabLst/>
            </a:pPr>
            <a:endParaRPr kumimoji="0" lang="en-US" sz="1600" b="1" i="0" u="none" strike="noStrike" cap="none" normalizeH="0" baseline="0">
              <a:ln>
                <a:noFill/>
              </a:ln>
              <a:solidFill>
                <a:schemeClr val="tx1"/>
              </a:solidFill>
              <a:effectLst/>
              <a:latin typeface="Arial" charset="0"/>
            </a:endParaRPr>
          </a:p>
        </p:txBody>
      </p:sp>
      <p:pic>
        <p:nvPicPr>
          <p:cNvPr id="13" name="Picture 1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3790" y="5488552"/>
            <a:ext cx="8648700" cy="770676"/>
          </a:xfrm>
          <a:prstGeom prst="rect">
            <a:avLst/>
          </a:prstGeom>
        </p:spPr>
      </p:pic>
    </p:spTree>
    <p:extLst>
      <p:ext uri="{BB962C8B-B14F-4D97-AF65-F5344CB8AC3E}">
        <p14:creationId xmlns:p14="http://schemas.microsoft.com/office/powerpoint/2010/main" val="6501893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ChangeArrowheads="1"/>
          </p:cNvSpPr>
          <p:nvPr>
            <p:ph type="title"/>
          </p:nvPr>
        </p:nvSpPr>
        <p:spPr/>
        <p:txBody>
          <a:bodyPr/>
          <a:lstStyle/>
          <a:p>
            <a:r>
              <a:rPr lang="en-US" dirty="0"/>
              <a:t>Power and Energy</a:t>
            </a:r>
            <a:endParaRPr lang="en-AU" dirty="0"/>
          </a:p>
        </p:txBody>
      </p:sp>
      <p:sp>
        <p:nvSpPr>
          <p:cNvPr id="242691" name="Rectangle 3"/>
          <p:cNvSpPr>
            <a:spLocks noGrp="1" noChangeArrowheads="1"/>
          </p:cNvSpPr>
          <p:nvPr>
            <p:ph idx="1"/>
          </p:nvPr>
        </p:nvSpPr>
        <p:spPr/>
        <p:txBody>
          <a:bodyPr>
            <a:normAutofit/>
          </a:bodyPr>
          <a:lstStyle/>
          <a:p>
            <a:pPr>
              <a:lnSpc>
                <a:spcPct val="90000"/>
              </a:lnSpc>
            </a:pPr>
            <a:r>
              <a:rPr lang="en-US" sz="2800" dirty="0"/>
              <a:t>Problem:  </a:t>
            </a:r>
          </a:p>
          <a:p>
            <a:pPr lvl="1">
              <a:lnSpc>
                <a:spcPct val="90000"/>
              </a:lnSpc>
            </a:pPr>
            <a:r>
              <a:rPr lang="en-US" dirty="0"/>
              <a:t>Get power in and distribute around</a:t>
            </a:r>
          </a:p>
          <a:p>
            <a:pPr lvl="1">
              <a:lnSpc>
                <a:spcPct val="90000"/>
              </a:lnSpc>
            </a:pPr>
            <a:r>
              <a:rPr lang="en-US" dirty="0"/>
              <a:t>get power out: dissipate heat </a:t>
            </a:r>
          </a:p>
          <a:p>
            <a:pPr>
              <a:lnSpc>
                <a:spcPct val="90000"/>
              </a:lnSpc>
            </a:pPr>
            <a:r>
              <a:rPr lang="en-US" b="1" dirty="0"/>
              <a:t>Revisit Moore’s Law</a:t>
            </a:r>
          </a:p>
          <a:p>
            <a:pPr lvl="1">
              <a:lnSpc>
                <a:spcPct val="90000"/>
              </a:lnSpc>
            </a:pPr>
            <a:r>
              <a:rPr lang="en-US" b="1" dirty="0"/>
              <a:t>Transistor density double every 2 years</a:t>
            </a:r>
          </a:p>
          <a:p>
            <a:pPr lvl="1">
              <a:lnSpc>
                <a:spcPct val="90000"/>
              </a:lnSpc>
            </a:pPr>
            <a:r>
              <a:rPr lang="en-US" b="1" dirty="0"/>
              <a:t>Translate to frequency till ~2005</a:t>
            </a:r>
          </a:p>
          <a:p>
            <a:pPr>
              <a:lnSpc>
                <a:spcPct val="90000"/>
              </a:lnSpc>
            </a:pPr>
            <a:endParaRPr lang="en-US" sz="2800" dirty="0"/>
          </a:p>
          <a:p>
            <a:pPr>
              <a:lnSpc>
                <a:spcPct val="90000"/>
              </a:lnSpc>
            </a:pPr>
            <a:endParaRPr lang="en-US" sz="2800" dirty="0"/>
          </a:p>
        </p:txBody>
      </p:sp>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53542" y="1128152"/>
            <a:ext cx="3207102" cy="2138736"/>
          </a:xfrm>
          <a:prstGeom prst="rect">
            <a:avLst/>
          </a:prstGeom>
        </p:spPr>
      </p:pic>
      <p:sp>
        <p:nvSpPr>
          <p:cNvPr id="4" name="Slide Number Placeholder 3"/>
          <p:cNvSpPr>
            <a:spLocks noGrp="1"/>
          </p:cNvSpPr>
          <p:nvPr>
            <p:ph type="sldNum" sz="quarter" idx="12"/>
          </p:nvPr>
        </p:nvSpPr>
        <p:spPr/>
        <p:txBody>
          <a:bodyPr/>
          <a:lstStyle/>
          <a:p>
            <a:fld id="{7B14E791-165F-344E-BF0E-59CD826800BF}" type="slidenum">
              <a:rPr lang="en-US" smtClean="0"/>
              <a:pPr/>
              <a:t>26</a:t>
            </a:fld>
            <a:endParaRPr lang="en-US" dirty="0"/>
          </a:p>
        </p:txBody>
      </p:sp>
      <p:sp>
        <p:nvSpPr>
          <p:cNvPr id="6" name="Text Box 4"/>
          <p:cNvSpPr txBox="1">
            <a:spLocks noChangeArrowheads="1"/>
          </p:cNvSpPr>
          <p:nvPr/>
        </p:nvSpPr>
        <p:spPr bwMode="auto">
          <a:xfrm rot="5400000">
            <a:off x="7804150" y="974725"/>
            <a:ext cx="2312988" cy="36988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ltLang="en-US">
                <a:solidFill>
                  <a:schemeClr val="folHlink"/>
                </a:solidFill>
              </a:rPr>
              <a:t>§1.7 The Power Wall</a:t>
            </a:r>
          </a:p>
        </p:txBody>
      </p:sp>
      <p:pic>
        <p:nvPicPr>
          <p:cNvPr id="7" name="Picture 11"/>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33400" y="3457381"/>
            <a:ext cx="7791379" cy="3342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54060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2691">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2691">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4269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ChangeArrowheads="1"/>
          </p:cNvSpPr>
          <p:nvPr>
            <p:ph type="title"/>
          </p:nvPr>
        </p:nvSpPr>
        <p:spPr/>
        <p:txBody>
          <a:bodyPr/>
          <a:lstStyle/>
          <a:p>
            <a:r>
              <a:rPr lang="en-US" dirty="0"/>
              <a:t>Dynamic Energy and Power</a:t>
            </a:r>
            <a:endParaRPr lang="en-AU" dirty="0"/>
          </a:p>
        </p:txBody>
      </p:sp>
      <p:sp>
        <p:nvSpPr>
          <p:cNvPr id="242691" name="Rectangle 3"/>
          <p:cNvSpPr>
            <a:spLocks noGrp="1" noChangeArrowheads="1"/>
          </p:cNvSpPr>
          <p:nvPr>
            <p:ph idx="1"/>
          </p:nvPr>
        </p:nvSpPr>
        <p:spPr>
          <a:xfrm>
            <a:off x="457200" y="1142999"/>
            <a:ext cx="8534400" cy="5578475"/>
          </a:xfrm>
        </p:spPr>
        <p:txBody>
          <a:bodyPr>
            <a:normAutofit lnSpcReduction="10000"/>
          </a:bodyPr>
          <a:lstStyle/>
          <a:p>
            <a:pPr>
              <a:lnSpc>
                <a:spcPct val="90000"/>
              </a:lnSpc>
            </a:pPr>
            <a:r>
              <a:rPr lang="en-US" sz="2800" dirty="0"/>
              <a:t>Dynamic energy</a:t>
            </a:r>
          </a:p>
          <a:p>
            <a:pPr lvl="1">
              <a:lnSpc>
                <a:spcPct val="90000"/>
              </a:lnSpc>
            </a:pPr>
            <a:r>
              <a:rPr lang="en-US" sz="2400" dirty="0"/>
              <a:t>Transistor switch from 0 -&gt; 1 or 1 -&gt; 0</a:t>
            </a:r>
          </a:p>
          <a:p>
            <a:pPr>
              <a:lnSpc>
                <a:spcPct val="90000"/>
              </a:lnSpc>
            </a:pPr>
            <a:endParaRPr lang="en-US" dirty="0"/>
          </a:p>
          <a:p>
            <a:pPr>
              <a:lnSpc>
                <a:spcPct val="90000"/>
              </a:lnSpc>
            </a:pPr>
            <a:endParaRPr lang="en-US" dirty="0"/>
          </a:p>
          <a:p>
            <a:pPr>
              <a:lnSpc>
                <a:spcPct val="90000"/>
              </a:lnSpc>
            </a:pPr>
            <a:endParaRPr lang="en-US" dirty="0"/>
          </a:p>
          <a:p>
            <a:pPr>
              <a:lnSpc>
                <a:spcPct val="90000"/>
              </a:lnSpc>
            </a:pPr>
            <a:r>
              <a:rPr lang="en-US" sz="2800" dirty="0"/>
              <a:t>Dynamic power</a:t>
            </a:r>
          </a:p>
          <a:p>
            <a:pPr lvl="1">
              <a:lnSpc>
                <a:spcPct val="90000"/>
              </a:lnSpc>
            </a:pPr>
            <a:endParaRPr lang="en-US" sz="2400" dirty="0"/>
          </a:p>
          <a:p>
            <a:pPr lvl="1">
              <a:lnSpc>
                <a:spcPct val="90000"/>
              </a:lnSpc>
            </a:pPr>
            <a:endParaRPr lang="en-US" dirty="0"/>
          </a:p>
          <a:p>
            <a:pPr lvl="1">
              <a:lnSpc>
                <a:spcPct val="90000"/>
              </a:lnSpc>
            </a:pPr>
            <a:endParaRPr lang="en-US" sz="2400" dirty="0"/>
          </a:p>
          <a:p>
            <a:pPr>
              <a:lnSpc>
                <a:spcPct val="90000"/>
              </a:lnSpc>
            </a:pPr>
            <a:r>
              <a:rPr lang="en-US" sz="2800" dirty="0"/>
              <a:t>Reducing clock rate reduces power, not energy</a:t>
            </a:r>
          </a:p>
          <a:p>
            <a:r>
              <a:rPr lang="en-US" dirty="0"/>
              <a:t>The capacitive load:</a:t>
            </a:r>
          </a:p>
          <a:p>
            <a:pPr lvl="1"/>
            <a:r>
              <a:rPr lang="en-US" dirty="0"/>
              <a:t>a function of the number of transistors connected to an output and the technology, which determines the capacitance of the wires and the transistors. </a:t>
            </a:r>
          </a:p>
          <a:p>
            <a:pPr>
              <a:lnSpc>
                <a:spcPct val="90000"/>
              </a:lnSpc>
            </a:pPr>
            <a:endParaRPr lang="en-US" dirty="0"/>
          </a:p>
        </p:txBody>
      </p:sp>
      <p:pic>
        <p:nvPicPr>
          <p:cNvPr id="2" name="Picture 1"/>
          <p:cNvPicPr>
            <a:picLocks noChangeAspect="1"/>
          </p:cNvPicPr>
          <p:nvPr/>
        </p:nvPicPr>
        <p:blipFill>
          <a:blip r:embed="rId3"/>
          <a:stretch>
            <a:fillRect/>
          </a:stretch>
        </p:blipFill>
        <p:spPr>
          <a:xfrm>
            <a:off x="7226300" y="608554"/>
            <a:ext cx="1993900" cy="1881689"/>
          </a:xfrm>
          <a:prstGeom prst="rect">
            <a:avLst/>
          </a:prstGeom>
        </p:spPr>
      </p:pic>
      <p:pic>
        <p:nvPicPr>
          <p:cNvPr id="4" name="Picture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2000" y="2061844"/>
            <a:ext cx="6578600" cy="681355"/>
          </a:xfrm>
          <a:prstGeom prst="rect">
            <a:avLst/>
          </a:prstGeom>
          <a:ln>
            <a:solidFill>
              <a:schemeClr val="tx1"/>
            </a:solidFill>
          </a:ln>
        </p:spPr>
      </p:pic>
      <p:grpSp>
        <p:nvGrpSpPr>
          <p:cNvPr id="8" name="Group 7"/>
          <p:cNvGrpSpPr/>
          <p:nvPr/>
        </p:nvGrpSpPr>
        <p:grpSpPr>
          <a:xfrm>
            <a:off x="304800" y="3429000"/>
            <a:ext cx="8686800" cy="838200"/>
            <a:chOff x="304800" y="3810001"/>
            <a:chExt cx="8686800" cy="838200"/>
          </a:xfrm>
        </p:grpSpPr>
        <p:pic>
          <p:nvPicPr>
            <p:cNvPr id="6" name="Picture 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04800" y="3959819"/>
              <a:ext cx="8686800" cy="688381"/>
            </a:xfrm>
            <a:prstGeom prst="rect">
              <a:avLst/>
            </a:prstGeom>
            <a:ln>
              <a:solidFill>
                <a:schemeClr val="tx1"/>
              </a:solidFill>
            </a:ln>
          </p:spPr>
        </p:pic>
        <p:sp>
          <p:nvSpPr>
            <p:cNvPr id="7" name="Oval 6"/>
            <p:cNvSpPr/>
            <p:nvPr/>
          </p:nvSpPr>
          <p:spPr>
            <a:xfrm>
              <a:off x="6477000" y="3810001"/>
              <a:ext cx="2514600" cy="838200"/>
            </a:xfrm>
            <a:prstGeom prst="ellipse">
              <a:avLst/>
            </a:prstGeom>
            <a:noFill/>
            <a:ln w="508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9" name="Slide Number Placeholder 8"/>
          <p:cNvSpPr>
            <a:spLocks noGrp="1"/>
          </p:cNvSpPr>
          <p:nvPr>
            <p:ph type="sldNum" sz="quarter" idx="12"/>
          </p:nvPr>
        </p:nvSpPr>
        <p:spPr/>
        <p:txBody>
          <a:bodyPr/>
          <a:lstStyle/>
          <a:p>
            <a:fld id="{7B14E791-165F-344E-BF0E-59CD826800BF}" type="slidenum">
              <a:rPr lang="en-US" smtClean="0"/>
              <a:pPr/>
              <a:t>27</a:t>
            </a:fld>
            <a:endParaRPr lang="en-US" dirty="0"/>
          </a:p>
        </p:txBody>
      </p:sp>
    </p:spTree>
    <p:extLst>
      <p:ext uri="{BB962C8B-B14F-4D97-AF65-F5344CB8AC3E}">
        <p14:creationId xmlns:p14="http://schemas.microsoft.com/office/powerpoint/2010/main" val="5755367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2"/>
          <p:cNvSpPr>
            <a:spLocks noGrp="1" noChangeArrowheads="1"/>
          </p:cNvSpPr>
          <p:nvPr>
            <p:ph type="title"/>
          </p:nvPr>
        </p:nvSpPr>
        <p:spPr/>
        <p:txBody>
          <a:bodyPr/>
          <a:lstStyle/>
          <a:p>
            <a:pPr eaLnBrk="1" hangingPunct="1"/>
            <a:r>
              <a:rPr lang="en-AU" dirty="0"/>
              <a:t>An Example from Textbook</a:t>
            </a:r>
          </a:p>
        </p:txBody>
      </p:sp>
      <p:sp>
        <p:nvSpPr>
          <p:cNvPr id="11269" name="Rectangle 3"/>
          <p:cNvSpPr>
            <a:spLocks noGrp="1" noChangeArrowheads="1"/>
          </p:cNvSpPr>
          <p:nvPr>
            <p:ph idx="1"/>
          </p:nvPr>
        </p:nvSpPr>
        <p:spPr/>
        <p:txBody>
          <a:bodyPr/>
          <a:lstStyle/>
          <a:p>
            <a:pPr eaLnBrk="1" hangingPunct="1"/>
            <a:r>
              <a:rPr lang="en-AU" dirty="0">
                <a:latin typeface="Arial" charset="0"/>
              </a:rPr>
              <a:t>Suppose a new CPU has</a:t>
            </a:r>
          </a:p>
          <a:p>
            <a:pPr lvl="1" eaLnBrk="1" hangingPunct="1"/>
            <a:r>
              <a:rPr lang="en-AU" b="1" dirty="0">
                <a:latin typeface="Arial" charset="0"/>
              </a:rPr>
              <a:t>85% of capacitive load of old CPU</a:t>
            </a:r>
          </a:p>
          <a:p>
            <a:pPr lvl="1" eaLnBrk="1" hangingPunct="1"/>
            <a:r>
              <a:rPr lang="en-AU" dirty="0">
                <a:latin typeface="Arial" charset="0"/>
              </a:rPr>
              <a:t>15% voltage and 15% frequency reduction</a:t>
            </a:r>
          </a:p>
        </p:txBody>
      </p:sp>
      <p:sp>
        <p:nvSpPr>
          <p:cNvPr id="2" name="Slide Number Placeholder 1"/>
          <p:cNvSpPr>
            <a:spLocks noGrp="1"/>
          </p:cNvSpPr>
          <p:nvPr>
            <p:ph type="sldNum" sz="quarter" idx="12"/>
          </p:nvPr>
        </p:nvSpPr>
        <p:spPr/>
        <p:txBody>
          <a:bodyPr/>
          <a:lstStyle/>
          <a:p>
            <a:fld id="{7B14E791-165F-344E-BF0E-59CD826800BF}" type="slidenum">
              <a:rPr lang="en-US" smtClean="0"/>
              <a:pPr/>
              <a:t>28</a:t>
            </a:fld>
            <a:endParaRPr lang="en-US" dirty="0"/>
          </a:p>
        </p:txBody>
      </p:sp>
      <p:graphicFrame>
        <p:nvGraphicFramePr>
          <p:cNvPr id="11266" name="Object 4"/>
          <p:cNvGraphicFramePr>
            <a:graphicFrameLocks noChangeAspect="1"/>
          </p:cNvGraphicFramePr>
          <p:nvPr>
            <p:extLst>
              <p:ext uri="{D42A27DB-BD31-4B8C-83A1-F6EECF244321}">
                <p14:modId xmlns:p14="http://schemas.microsoft.com/office/powerpoint/2010/main" val="1175606467"/>
              </p:ext>
            </p:extLst>
          </p:nvPr>
        </p:nvGraphicFramePr>
        <p:xfrm>
          <a:off x="684213" y="2852738"/>
          <a:ext cx="7561263" cy="939800"/>
        </p:xfrm>
        <a:graphic>
          <a:graphicData uri="http://schemas.openxmlformats.org/presentationml/2006/ole">
            <mc:AlternateContent xmlns:mc="http://schemas.openxmlformats.org/markup-compatibility/2006">
              <mc:Choice xmlns:v="urn:schemas-microsoft-com:vml" Requires="v">
                <p:oleObj name="Equation" r:id="rId3" imgW="3784600" imgH="469900" progId="Equation.3">
                  <p:embed/>
                </p:oleObj>
              </mc:Choice>
              <mc:Fallback>
                <p:oleObj name="Equation" r:id="rId3" imgW="3784600" imgH="4699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213" y="2852738"/>
                        <a:ext cx="7561263" cy="9398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spTree>
    <p:extLst>
      <p:ext uri="{BB962C8B-B14F-4D97-AF65-F5344CB8AC3E}">
        <p14:creationId xmlns:p14="http://schemas.microsoft.com/office/powerpoint/2010/main" val="10390742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2"/>
          <p:cNvSpPr>
            <a:spLocks noGrp="1" noChangeArrowheads="1"/>
          </p:cNvSpPr>
          <p:nvPr>
            <p:ph type="title"/>
          </p:nvPr>
        </p:nvSpPr>
        <p:spPr/>
        <p:txBody>
          <a:bodyPr/>
          <a:lstStyle/>
          <a:p>
            <a:pPr eaLnBrk="1" hangingPunct="1"/>
            <a:r>
              <a:rPr lang="en-US" altLang="en-US"/>
              <a:t>Technology Trends</a:t>
            </a:r>
          </a:p>
        </p:txBody>
      </p:sp>
      <p:sp>
        <p:nvSpPr>
          <p:cNvPr id="38916" name="Rectangle 3"/>
          <p:cNvSpPr>
            <a:spLocks noGrp="1" noChangeArrowheads="1"/>
          </p:cNvSpPr>
          <p:nvPr>
            <p:ph idx="1"/>
          </p:nvPr>
        </p:nvSpPr>
        <p:spPr>
          <a:xfrm>
            <a:off x="228600" y="1143000"/>
            <a:ext cx="3622675" cy="5213350"/>
          </a:xfrm>
        </p:spPr>
        <p:txBody>
          <a:bodyPr/>
          <a:lstStyle/>
          <a:p>
            <a:pPr eaLnBrk="1" hangingPunct="1"/>
            <a:r>
              <a:rPr lang="en-AU" altLang="en-US" sz="2400" dirty="0"/>
              <a:t>Electronics technology continues to evolve</a:t>
            </a:r>
          </a:p>
          <a:p>
            <a:pPr lvl="1" eaLnBrk="1" hangingPunct="1"/>
            <a:r>
              <a:rPr lang="en-AU" altLang="en-US" sz="2000" dirty="0"/>
              <a:t>Increased capacity and performance</a:t>
            </a:r>
          </a:p>
          <a:p>
            <a:pPr lvl="1" eaLnBrk="1" hangingPunct="1"/>
            <a:r>
              <a:rPr lang="en-AU" altLang="en-US" sz="2000" dirty="0"/>
              <a:t>Reduced cost</a:t>
            </a:r>
          </a:p>
        </p:txBody>
      </p:sp>
      <p:sp>
        <p:nvSpPr>
          <p:cNvPr id="2" name="Slide Number Placeholder 1"/>
          <p:cNvSpPr>
            <a:spLocks noGrp="1"/>
          </p:cNvSpPr>
          <p:nvPr>
            <p:ph type="sldNum" sz="quarter" idx="12"/>
          </p:nvPr>
        </p:nvSpPr>
        <p:spPr/>
        <p:txBody>
          <a:bodyPr/>
          <a:lstStyle/>
          <a:p>
            <a:fld id="{7B14E791-165F-344E-BF0E-59CD826800BF}" type="slidenum">
              <a:rPr lang="en-US" smtClean="0"/>
              <a:pPr/>
              <a:t>29</a:t>
            </a:fld>
            <a:endParaRPr lang="en-US" dirty="0"/>
          </a:p>
        </p:txBody>
      </p:sp>
      <p:graphicFrame>
        <p:nvGraphicFramePr>
          <p:cNvPr id="258136" name="Group 88"/>
          <p:cNvGraphicFramePr>
            <a:graphicFrameLocks noGrp="1"/>
          </p:cNvGraphicFramePr>
          <p:nvPr/>
        </p:nvGraphicFramePr>
        <p:xfrm>
          <a:off x="612775" y="3860800"/>
          <a:ext cx="7920038" cy="2194404"/>
        </p:xfrm>
        <a:graphic>
          <a:graphicData uri="http://schemas.openxmlformats.org/drawingml/2006/table">
            <a:tbl>
              <a:tblPr/>
              <a:tblGrid>
                <a:gridCol w="865188">
                  <a:extLst>
                    <a:ext uri="{9D8B030D-6E8A-4147-A177-3AD203B41FA5}">
                      <a16:colId xmlns:a16="http://schemas.microsoft.com/office/drawing/2014/main" val="20000"/>
                    </a:ext>
                  </a:extLst>
                </a:gridCol>
                <a:gridCol w="3527425">
                  <a:extLst>
                    <a:ext uri="{9D8B030D-6E8A-4147-A177-3AD203B41FA5}">
                      <a16:colId xmlns:a16="http://schemas.microsoft.com/office/drawing/2014/main" val="20001"/>
                    </a:ext>
                  </a:extLst>
                </a:gridCol>
                <a:gridCol w="2736850">
                  <a:extLst>
                    <a:ext uri="{9D8B030D-6E8A-4147-A177-3AD203B41FA5}">
                      <a16:colId xmlns:a16="http://schemas.microsoft.com/office/drawing/2014/main" val="20002"/>
                    </a:ext>
                  </a:extLst>
                </a:gridCol>
                <a:gridCol w="790575">
                  <a:extLst>
                    <a:ext uri="{9D8B030D-6E8A-4147-A177-3AD203B41FA5}">
                      <a16:colId xmlns:a16="http://schemas.microsoft.com/office/drawing/2014/main" val="20003"/>
                    </a:ext>
                  </a:extLst>
                </a:gridCol>
              </a:tblGrid>
              <a:tr h="365125">
                <a:tc>
                  <a:txBody>
                    <a:bodyPr/>
                    <a:lstStyle>
                      <a:lvl1pPr>
                        <a:spcBef>
                          <a:spcPct val="20000"/>
                        </a:spcBef>
                        <a:buClr>
                          <a:schemeClr val="folHlink"/>
                        </a:buClr>
                        <a:buSzPct val="60000"/>
                        <a:buFont typeface="Wingdings" charset="2"/>
                        <a:defRPr sz="2800">
                          <a:solidFill>
                            <a:schemeClr val="tx1"/>
                          </a:solidFill>
                          <a:latin typeface="Arial" charset="0"/>
                        </a:defRPr>
                      </a:lvl1pPr>
                      <a:lvl2pPr marL="742950" indent="-285750">
                        <a:spcBef>
                          <a:spcPct val="20000"/>
                        </a:spcBef>
                        <a:buClr>
                          <a:schemeClr val="hlink"/>
                        </a:buClr>
                        <a:buSzPct val="55000"/>
                        <a:buFont typeface="Wingdings" charset="2"/>
                        <a:defRPr sz="2400">
                          <a:solidFill>
                            <a:schemeClr val="tx1"/>
                          </a:solidFill>
                          <a:latin typeface="Arial" charset="0"/>
                        </a:defRPr>
                      </a:lvl2pPr>
                      <a:lvl3pPr marL="1143000" indent="-228600">
                        <a:spcBef>
                          <a:spcPct val="20000"/>
                        </a:spcBef>
                        <a:buClr>
                          <a:schemeClr val="folHlink"/>
                        </a:buClr>
                        <a:buSzPct val="50000"/>
                        <a:buFont typeface="Wingdings" charset="2"/>
                        <a:defRPr sz="2000">
                          <a:solidFill>
                            <a:schemeClr val="tx1"/>
                          </a:solidFill>
                          <a:latin typeface="Arial" charset="0"/>
                        </a:defRPr>
                      </a:lvl3pPr>
                      <a:lvl4pPr marL="1600200" indent="-228600">
                        <a:spcBef>
                          <a:spcPct val="20000"/>
                        </a:spcBef>
                        <a:buClr>
                          <a:schemeClr val="accent2"/>
                        </a:buClr>
                        <a:buSzPct val="55000"/>
                        <a:buFont typeface="Wingdings" charset="2"/>
                        <a:defRPr>
                          <a:solidFill>
                            <a:schemeClr val="tx1"/>
                          </a:solidFill>
                          <a:latin typeface="Arial" charset="0"/>
                        </a:defRPr>
                      </a:lvl4pPr>
                      <a:lvl5pPr marL="2057400" indent="-228600">
                        <a:spcBef>
                          <a:spcPct val="20000"/>
                        </a:spcBef>
                        <a:buClr>
                          <a:schemeClr val="accent1"/>
                        </a:buClr>
                        <a:buSzPct val="50000"/>
                        <a:buFont typeface="Wingdings" charset="2"/>
                        <a:defRPr>
                          <a:solidFill>
                            <a:schemeClr val="tx1"/>
                          </a:solidFill>
                          <a:latin typeface="Arial" charset="0"/>
                        </a:defRPr>
                      </a:lvl5pPr>
                      <a:lvl6pPr marL="25146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6pPr>
                      <a:lvl7pPr marL="29718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7pPr>
                      <a:lvl8pPr marL="34290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8pPr>
                      <a:lvl9pPr marL="38862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charset="2"/>
                        <a:buNone/>
                        <a:tabLst/>
                      </a:pPr>
                      <a:r>
                        <a:rPr kumimoji="0" lang="en-AU" altLang="en-US" sz="1800" b="0" i="0" u="none" strike="noStrike" cap="none" normalizeH="0" baseline="0">
                          <a:ln>
                            <a:noFill/>
                          </a:ln>
                          <a:solidFill>
                            <a:schemeClr val="tx1"/>
                          </a:solidFill>
                          <a:effectLst/>
                          <a:latin typeface="Arial" charset="0"/>
                        </a:rPr>
                        <a:t>Year</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charset="2"/>
                        <a:defRPr sz="2800">
                          <a:solidFill>
                            <a:schemeClr val="tx1"/>
                          </a:solidFill>
                          <a:latin typeface="Arial" charset="0"/>
                        </a:defRPr>
                      </a:lvl1pPr>
                      <a:lvl2pPr marL="742950" indent="-285750">
                        <a:spcBef>
                          <a:spcPct val="20000"/>
                        </a:spcBef>
                        <a:buClr>
                          <a:schemeClr val="hlink"/>
                        </a:buClr>
                        <a:buSzPct val="55000"/>
                        <a:buFont typeface="Wingdings" charset="2"/>
                        <a:defRPr sz="2400">
                          <a:solidFill>
                            <a:schemeClr val="tx1"/>
                          </a:solidFill>
                          <a:latin typeface="Arial" charset="0"/>
                        </a:defRPr>
                      </a:lvl2pPr>
                      <a:lvl3pPr marL="1143000" indent="-228600">
                        <a:spcBef>
                          <a:spcPct val="20000"/>
                        </a:spcBef>
                        <a:buClr>
                          <a:schemeClr val="folHlink"/>
                        </a:buClr>
                        <a:buSzPct val="50000"/>
                        <a:buFont typeface="Wingdings" charset="2"/>
                        <a:defRPr sz="2000">
                          <a:solidFill>
                            <a:schemeClr val="tx1"/>
                          </a:solidFill>
                          <a:latin typeface="Arial" charset="0"/>
                        </a:defRPr>
                      </a:lvl3pPr>
                      <a:lvl4pPr marL="1600200" indent="-228600">
                        <a:spcBef>
                          <a:spcPct val="20000"/>
                        </a:spcBef>
                        <a:buClr>
                          <a:schemeClr val="accent2"/>
                        </a:buClr>
                        <a:buSzPct val="55000"/>
                        <a:buFont typeface="Wingdings" charset="2"/>
                        <a:defRPr>
                          <a:solidFill>
                            <a:schemeClr val="tx1"/>
                          </a:solidFill>
                          <a:latin typeface="Arial" charset="0"/>
                        </a:defRPr>
                      </a:lvl4pPr>
                      <a:lvl5pPr marL="2057400" indent="-228600">
                        <a:spcBef>
                          <a:spcPct val="20000"/>
                        </a:spcBef>
                        <a:buClr>
                          <a:schemeClr val="accent1"/>
                        </a:buClr>
                        <a:buSzPct val="50000"/>
                        <a:buFont typeface="Wingdings" charset="2"/>
                        <a:defRPr>
                          <a:solidFill>
                            <a:schemeClr val="tx1"/>
                          </a:solidFill>
                          <a:latin typeface="Arial" charset="0"/>
                        </a:defRPr>
                      </a:lvl5pPr>
                      <a:lvl6pPr marL="25146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6pPr>
                      <a:lvl7pPr marL="29718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7pPr>
                      <a:lvl8pPr marL="34290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8pPr>
                      <a:lvl9pPr marL="38862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charset="2"/>
                        <a:buNone/>
                        <a:tabLst/>
                      </a:pPr>
                      <a:r>
                        <a:rPr kumimoji="0" lang="en-AU" altLang="en-US" sz="1800" b="0" i="0" u="none" strike="noStrike" cap="none" normalizeH="0" baseline="0">
                          <a:ln>
                            <a:noFill/>
                          </a:ln>
                          <a:solidFill>
                            <a:schemeClr val="tx1"/>
                          </a:solidFill>
                          <a:effectLst/>
                          <a:latin typeface="Arial" charset="0"/>
                        </a:rPr>
                        <a:t>Technology</a:t>
                      </a:r>
                    </a:p>
                  </a:txBody>
                  <a:tcPr marT="45707" marB="457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lvl1pPr>
                        <a:spcBef>
                          <a:spcPct val="20000"/>
                        </a:spcBef>
                        <a:buClr>
                          <a:schemeClr val="folHlink"/>
                        </a:buClr>
                        <a:buSzPct val="60000"/>
                        <a:buFont typeface="Wingdings" charset="2"/>
                        <a:defRPr sz="2800">
                          <a:solidFill>
                            <a:schemeClr val="tx1"/>
                          </a:solidFill>
                          <a:latin typeface="Arial" charset="0"/>
                        </a:defRPr>
                      </a:lvl1pPr>
                      <a:lvl2pPr marL="742950" indent="-285750">
                        <a:spcBef>
                          <a:spcPct val="20000"/>
                        </a:spcBef>
                        <a:buClr>
                          <a:schemeClr val="hlink"/>
                        </a:buClr>
                        <a:buSzPct val="55000"/>
                        <a:buFont typeface="Wingdings" charset="2"/>
                        <a:defRPr sz="2400">
                          <a:solidFill>
                            <a:schemeClr val="tx1"/>
                          </a:solidFill>
                          <a:latin typeface="Arial" charset="0"/>
                        </a:defRPr>
                      </a:lvl2pPr>
                      <a:lvl3pPr marL="1143000" indent="-228600">
                        <a:spcBef>
                          <a:spcPct val="20000"/>
                        </a:spcBef>
                        <a:buClr>
                          <a:schemeClr val="folHlink"/>
                        </a:buClr>
                        <a:buSzPct val="50000"/>
                        <a:buFont typeface="Wingdings" charset="2"/>
                        <a:defRPr sz="2000">
                          <a:solidFill>
                            <a:schemeClr val="tx1"/>
                          </a:solidFill>
                          <a:latin typeface="Arial" charset="0"/>
                        </a:defRPr>
                      </a:lvl3pPr>
                      <a:lvl4pPr marL="1600200" indent="-228600">
                        <a:spcBef>
                          <a:spcPct val="20000"/>
                        </a:spcBef>
                        <a:buClr>
                          <a:schemeClr val="accent2"/>
                        </a:buClr>
                        <a:buSzPct val="55000"/>
                        <a:buFont typeface="Wingdings" charset="2"/>
                        <a:defRPr>
                          <a:solidFill>
                            <a:schemeClr val="tx1"/>
                          </a:solidFill>
                          <a:latin typeface="Arial" charset="0"/>
                        </a:defRPr>
                      </a:lvl4pPr>
                      <a:lvl5pPr marL="2057400" indent="-228600">
                        <a:spcBef>
                          <a:spcPct val="20000"/>
                        </a:spcBef>
                        <a:buClr>
                          <a:schemeClr val="accent1"/>
                        </a:buClr>
                        <a:buSzPct val="50000"/>
                        <a:buFont typeface="Wingdings" charset="2"/>
                        <a:defRPr>
                          <a:solidFill>
                            <a:schemeClr val="tx1"/>
                          </a:solidFill>
                          <a:latin typeface="Arial" charset="0"/>
                        </a:defRPr>
                      </a:lvl5pPr>
                      <a:lvl6pPr marL="25146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6pPr>
                      <a:lvl7pPr marL="29718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7pPr>
                      <a:lvl8pPr marL="34290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8pPr>
                      <a:lvl9pPr marL="38862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charset="2"/>
                        <a:buNone/>
                        <a:tabLst/>
                      </a:pPr>
                      <a:r>
                        <a:rPr kumimoji="0" lang="en-AU" altLang="en-US" sz="1800" b="0" i="0" u="none" strike="noStrike" cap="none" normalizeH="0" baseline="0">
                          <a:ln>
                            <a:noFill/>
                          </a:ln>
                          <a:solidFill>
                            <a:schemeClr val="tx1"/>
                          </a:solidFill>
                          <a:effectLst/>
                          <a:latin typeface="Arial" charset="0"/>
                        </a:rPr>
                        <a:t>Relative performance/cost</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extLst>
                  <a:ext uri="{0D108BD9-81ED-4DB2-BD59-A6C34878D82A}">
                    <a16:rowId xmlns:a16="http://schemas.microsoft.com/office/drawing/2014/main" val="10000"/>
                  </a:ext>
                </a:extLst>
              </a:tr>
              <a:tr h="365125">
                <a:tc>
                  <a:txBody>
                    <a:bodyPr/>
                    <a:lstStyle>
                      <a:lvl1pPr>
                        <a:spcBef>
                          <a:spcPct val="20000"/>
                        </a:spcBef>
                        <a:buClr>
                          <a:schemeClr val="folHlink"/>
                        </a:buClr>
                        <a:buSzPct val="60000"/>
                        <a:buFont typeface="Wingdings" charset="2"/>
                        <a:defRPr sz="2800">
                          <a:solidFill>
                            <a:schemeClr val="tx1"/>
                          </a:solidFill>
                          <a:latin typeface="Arial" charset="0"/>
                        </a:defRPr>
                      </a:lvl1pPr>
                      <a:lvl2pPr marL="742950" indent="-285750">
                        <a:spcBef>
                          <a:spcPct val="20000"/>
                        </a:spcBef>
                        <a:buClr>
                          <a:schemeClr val="hlink"/>
                        </a:buClr>
                        <a:buSzPct val="55000"/>
                        <a:buFont typeface="Wingdings" charset="2"/>
                        <a:defRPr sz="2400">
                          <a:solidFill>
                            <a:schemeClr val="tx1"/>
                          </a:solidFill>
                          <a:latin typeface="Arial" charset="0"/>
                        </a:defRPr>
                      </a:lvl2pPr>
                      <a:lvl3pPr marL="1143000" indent="-228600">
                        <a:spcBef>
                          <a:spcPct val="20000"/>
                        </a:spcBef>
                        <a:buClr>
                          <a:schemeClr val="folHlink"/>
                        </a:buClr>
                        <a:buSzPct val="50000"/>
                        <a:buFont typeface="Wingdings" charset="2"/>
                        <a:defRPr sz="2000">
                          <a:solidFill>
                            <a:schemeClr val="tx1"/>
                          </a:solidFill>
                          <a:latin typeface="Arial" charset="0"/>
                        </a:defRPr>
                      </a:lvl3pPr>
                      <a:lvl4pPr marL="1600200" indent="-228600">
                        <a:spcBef>
                          <a:spcPct val="20000"/>
                        </a:spcBef>
                        <a:buClr>
                          <a:schemeClr val="accent2"/>
                        </a:buClr>
                        <a:buSzPct val="55000"/>
                        <a:buFont typeface="Wingdings" charset="2"/>
                        <a:defRPr>
                          <a:solidFill>
                            <a:schemeClr val="tx1"/>
                          </a:solidFill>
                          <a:latin typeface="Arial" charset="0"/>
                        </a:defRPr>
                      </a:lvl4pPr>
                      <a:lvl5pPr marL="2057400" indent="-228600">
                        <a:spcBef>
                          <a:spcPct val="20000"/>
                        </a:spcBef>
                        <a:buClr>
                          <a:schemeClr val="accent1"/>
                        </a:buClr>
                        <a:buSzPct val="50000"/>
                        <a:buFont typeface="Wingdings" charset="2"/>
                        <a:defRPr>
                          <a:solidFill>
                            <a:schemeClr val="tx1"/>
                          </a:solidFill>
                          <a:latin typeface="Arial" charset="0"/>
                        </a:defRPr>
                      </a:lvl5pPr>
                      <a:lvl6pPr marL="25146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6pPr>
                      <a:lvl7pPr marL="29718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7pPr>
                      <a:lvl8pPr marL="34290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8pPr>
                      <a:lvl9pPr marL="38862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charset="2"/>
                        <a:buNone/>
                        <a:tabLst/>
                      </a:pPr>
                      <a:r>
                        <a:rPr kumimoji="0" lang="en-AU" altLang="en-US" sz="1800" b="0" i="0" u="none" strike="noStrike" cap="none" normalizeH="0" baseline="0">
                          <a:ln>
                            <a:noFill/>
                          </a:ln>
                          <a:solidFill>
                            <a:schemeClr val="tx1"/>
                          </a:solidFill>
                          <a:effectLst/>
                          <a:latin typeface="Arial" charset="0"/>
                        </a:rPr>
                        <a:t>1951</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charset="2"/>
                        <a:defRPr sz="2800">
                          <a:solidFill>
                            <a:schemeClr val="tx1"/>
                          </a:solidFill>
                          <a:latin typeface="Arial" charset="0"/>
                        </a:defRPr>
                      </a:lvl1pPr>
                      <a:lvl2pPr marL="742950" indent="-285750">
                        <a:spcBef>
                          <a:spcPct val="20000"/>
                        </a:spcBef>
                        <a:buClr>
                          <a:schemeClr val="hlink"/>
                        </a:buClr>
                        <a:buSzPct val="55000"/>
                        <a:buFont typeface="Wingdings" charset="2"/>
                        <a:defRPr sz="2400">
                          <a:solidFill>
                            <a:schemeClr val="tx1"/>
                          </a:solidFill>
                          <a:latin typeface="Arial" charset="0"/>
                        </a:defRPr>
                      </a:lvl2pPr>
                      <a:lvl3pPr marL="1143000" indent="-228600">
                        <a:spcBef>
                          <a:spcPct val="20000"/>
                        </a:spcBef>
                        <a:buClr>
                          <a:schemeClr val="folHlink"/>
                        </a:buClr>
                        <a:buSzPct val="50000"/>
                        <a:buFont typeface="Wingdings" charset="2"/>
                        <a:defRPr sz="2000">
                          <a:solidFill>
                            <a:schemeClr val="tx1"/>
                          </a:solidFill>
                          <a:latin typeface="Arial" charset="0"/>
                        </a:defRPr>
                      </a:lvl3pPr>
                      <a:lvl4pPr marL="1600200" indent="-228600">
                        <a:spcBef>
                          <a:spcPct val="20000"/>
                        </a:spcBef>
                        <a:buClr>
                          <a:schemeClr val="accent2"/>
                        </a:buClr>
                        <a:buSzPct val="55000"/>
                        <a:buFont typeface="Wingdings" charset="2"/>
                        <a:defRPr>
                          <a:solidFill>
                            <a:schemeClr val="tx1"/>
                          </a:solidFill>
                          <a:latin typeface="Arial" charset="0"/>
                        </a:defRPr>
                      </a:lvl4pPr>
                      <a:lvl5pPr marL="2057400" indent="-228600">
                        <a:spcBef>
                          <a:spcPct val="20000"/>
                        </a:spcBef>
                        <a:buClr>
                          <a:schemeClr val="accent1"/>
                        </a:buClr>
                        <a:buSzPct val="50000"/>
                        <a:buFont typeface="Wingdings" charset="2"/>
                        <a:defRPr>
                          <a:solidFill>
                            <a:schemeClr val="tx1"/>
                          </a:solidFill>
                          <a:latin typeface="Arial" charset="0"/>
                        </a:defRPr>
                      </a:lvl5pPr>
                      <a:lvl6pPr marL="25146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6pPr>
                      <a:lvl7pPr marL="29718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7pPr>
                      <a:lvl8pPr marL="34290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8pPr>
                      <a:lvl9pPr marL="38862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charset="2"/>
                        <a:buNone/>
                        <a:tabLst/>
                      </a:pPr>
                      <a:r>
                        <a:rPr kumimoji="0" lang="en-AU" altLang="en-US" sz="1800" b="0" i="0" u="none" strike="noStrike" cap="none" normalizeH="0" baseline="0">
                          <a:ln>
                            <a:noFill/>
                          </a:ln>
                          <a:solidFill>
                            <a:schemeClr val="tx1"/>
                          </a:solidFill>
                          <a:effectLst/>
                          <a:latin typeface="Arial" charset="0"/>
                        </a:rPr>
                        <a:t>Vacuum tube</a:t>
                      </a:r>
                    </a:p>
                  </a:txBody>
                  <a:tcPr marT="45707" marB="457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charset="2"/>
                        <a:defRPr sz="2800">
                          <a:solidFill>
                            <a:schemeClr val="tx1"/>
                          </a:solidFill>
                          <a:latin typeface="Arial" charset="0"/>
                        </a:defRPr>
                      </a:lvl1pPr>
                      <a:lvl2pPr marL="742950" indent="-285750">
                        <a:spcBef>
                          <a:spcPct val="20000"/>
                        </a:spcBef>
                        <a:buClr>
                          <a:schemeClr val="hlink"/>
                        </a:buClr>
                        <a:buSzPct val="55000"/>
                        <a:buFont typeface="Wingdings" charset="2"/>
                        <a:defRPr sz="2400">
                          <a:solidFill>
                            <a:schemeClr val="tx1"/>
                          </a:solidFill>
                          <a:latin typeface="Arial" charset="0"/>
                        </a:defRPr>
                      </a:lvl2pPr>
                      <a:lvl3pPr marL="1143000" indent="-228600">
                        <a:spcBef>
                          <a:spcPct val="20000"/>
                        </a:spcBef>
                        <a:buClr>
                          <a:schemeClr val="folHlink"/>
                        </a:buClr>
                        <a:buSzPct val="50000"/>
                        <a:buFont typeface="Wingdings" charset="2"/>
                        <a:defRPr sz="2000">
                          <a:solidFill>
                            <a:schemeClr val="tx1"/>
                          </a:solidFill>
                          <a:latin typeface="Arial" charset="0"/>
                        </a:defRPr>
                      </a:lvl3pPr>
                      <a:lvl4pPr marL="1600200" indent="-228600">
                        <a:spcBef>
                          <a:spcPct val="20000"/>
                        </a:spcBef>
                        <a:buClr>
                          <a:schemeClr val="accent2"/>
                        </a:buClr>
                        <a:buSzPct val="55000"/>
                        <a:buFont typeface="Wingdings" charset="2"/>
                        <a:defRPr>
                          <a:solidFill>
                            <a:schemeClr val="tx1"/>
                          </a:solidFill>
                          <a:latin typeface="Arial" charset="0"/>
                        </a:defRPr>
                      </a:lvl4pPr>
                      <a:lvl5pPr marL="2057400" indent="-228600">
                        <a:spcBef>
                          <a:spcPct val="20000"/>
                        </a:spcBef>
                        <a:buClr>
                          <a:schemeClr val="accent1"/>
                        </a:buClr>
                        <a:buSzPct val="50000"/>
                        <a:buFont typeface="Wingdings" charset="2"/>
                        <a:defRPr>
                          <a:solidFill>
                            <a:schemeClr val="tx1"/>
                          </a:solidFill>
                          <a:latin typeface="Arial" charset="0"/>
                        </a:defRPr>
                      </a:lvl5pPr>
                      <a:lvl6pPr marL="25146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6pPr>
                      <a:lvl7pPr marL="29718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7pPr>
                      <a:lvl8pPr marL="34290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8pPr>
                      <a:lvl9pPr marL="38862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9pPr>
                    </a:lstStyle>
                    <a:p>
                      <a:pPr marL="0" marR="0" lvl="0" indent="0" algn="r" defTabSz="914400" rtl="0" eaLnBrk="1" fontAlgn="base" latinLnBrk="0" hangingPunct="1">
                        <a:lnSpc>
                          <a:spcPct val="100000"/>
                        </a:lnSpc>
                        <a:spcBef>
                          <a:spcPct val="20000"/>
                        </a:spcBef>
                        <a:spcAft>
                          <a:spcPct val="0"/>
                        </a:spcAft>
                        <a:buClr>
                          <a:schemeClr val="folHlink"/>
                        </a:buClr>
                        <a:buSzPct val="60000"/>
                        <a:buFont typeface="Wingdings" charset="2"/>
                        <a:buNone/>
                        <a:tabLst/>
                      </a:pPr>
                      <a:r>
                        <a:rPr kumimoji="0" lang="en-AU" altLang="en-US" sz="1800" b="0" i="0" u="none" strike="noStrike" cap="none" normalizeH="0" baseline="0">
                          <a:ln>
                            <a:noFill/>
                          </a:ln>
                          <a:solidFill>
                            <a:schemeClr val="tx1"/>
                          </a:solidFill>
                          <a:effectLst/>
                          <a:latin typeface="Arial" charset="0"/>
                        </a:rPr>
                        <a:t>1</a:t>
                      </a:r>
                    </a:p>
                  </a:txBody>
                  <a:tcPr marT="45707" marB="45707" horzOverflow="overflow">
                    <a:lnL w="12700" cap="flat" cmpd="sng" algn="ctr">
                      <a:solidFill>
                        <a:schemeClr val="tx1"/>
                      </a:solidFill>
                      <a:prstDash val="solid"/>
                      <a:round/>
                      <a:headEnd type="none" w="med" len="med"/>
                      <a:tailEnd type="none" w="med" len="med"/>
                    </a:lnL>
                    <a:lnR>
                      <a:noFill/>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charset="2"/>
                        <a:defRPr sz="2800">
                          <a:solidFill>
                            <a:schemeClr val="tx1"/>
                          </a:solidFill>
                          <a:latin typeface="Arial" charset="0"/>
                        </a:defRPr>
                      </a:lvl1pPr>
                      <a:lvl2pPr marL="742950" indent="-285750">
                        <a:spcBef>
                          <a:spcPct val="20000"/>
                        </a:spcBef>
                        <a:buClr>
                          <a:schemeClr val="hlink"/>
                        </a:buClr>
                        <a:buSzPct val="55000"/>
                        <a:buFont typeface="Wingdings" charset="2"/>
                        <a:defRPr sz="2400">
                          <a:solidFill>
                            <a:schemeClr val="tx1"/>
                          </a:solidFill>
                          <a:latin typeface="Arial" charset="0"/>
                        </a:defRPr>
                      </a:lvl2pPr>
                      <a:lvl3pPr marL="1143000" indent="-228600">
                        <a:spcBef>
                          <a:spcPct val="20000"/>
                        </a:spcBef>
                        <a:buClr>
                          <a:schemeClr val="folHlink"/>
                        </a:buClr>
                        <a:buSzPct val="50000"/>
                        <a:buFont typeface="Wingdings" charset="2"/>
                        <a:defRPr sz="2000">
                          <a:solidFill>
                            <a:schemeClr val="tx1"/>
                          </a:solidFill>
                          <a:latin typeface="Arial" charset="0"/>
                        </a:defRPr>
                      </a:lvl3pPr>
                      <a:lvl4pPr marL="1600200" indent="-228600">
                        <a:spcBef>
                          <a:spcPct val="20000"/>
                        </a:spcBef>
                        <a:buClr>
                          <a:schemeClr val="accent2"/>
                        </a:buClr>
                        <a:buSzPct val="55000"/>
                        <a:buFont typeface="Wingdings" charset="2"/>
                        <a:defRPr>
                          <a:solidFill>
                            <a:schemeClr val="tx1"/>
                          </a:solidFill>
                          <a:latin typeface="Arial" charset="0"/>
                        </a:defRPr>
                      </a:lvl4pPr>
                      <a:lvl5pPr marL="2057400" indent="-228600">
                        <a:spcBef>
                          <a:spcPct val="20000"/>
                        </a:spcBef>
                        <a:buClr>
                          <a:schemeClr val="accent1"/>
                        </a:buClr>
                        <a:buSzPct val="50000"/>
                        <a:buFont typeface="Wingdings" charset="2"/>
                        <a:defRPr>
                          <a:solidFill>
                            <a:schemeClr val="tx1"/>
                          </a:solidFill>
                          <a:latin typeface="Arial" charset="0"/>
                        </a:defRPr>
                      </a:lvl5pPr>
                      <a:lvl6pPr marL="25146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6pPr>
                      <a:lvl7pPr marL="29718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7pPr>
                      <a:lvl8pPr marL="34290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8pPr>
                      <a:lvl9pPr marL="38862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9pPr>
                    </a:lstStyle>
                    <a:p>
                      <a:pPr marL="0" marR="0" lvl="0" indent="0" algn="r" defTabSz="914400" rtl="0" eaLnBrk="1" fontAlgn="base" latinLnBrk="0" hangingPunct="1">
                        <a:lnSpc>
                          <a:spcPct val="100000"/>
                        </a:lnSpc>
                        <a:spcBef>
                          <a:spcPct val="20000"/>
                        </a:spcBef>
                        <a:spcAft>
                          <a:spcPct val="0"/>
                        </a:spcAft>
                        <a:buClr>
                          <a:schemeClr val="folHlink"/>
                        </a:buClr>
                        <a:buSzPct val="60000"/>
                        <a:buFont typeface="Wingdings" charset="2"/>
                        <a:buNone/>
                        <a:tabLst/>
                      </a:pPr>
                      <a:endParaRPr kumimoji="0" lang="en-AU" altLang="en-US" sz="1800" b="0" i="0" u="none" strike="noStrike" cap="none" normalizeH="0" baseline="0">
                        <a:ln>
                          <a:noFill/>
                        </a:ln>
                        <a:solidFill>
                          <a:schemeClr val="tx1"/>
                        </a:solidFill>
                        <a:effectLst/>
                        <a:latin typeface="Arial" charset="0"/>
                      </a:endParaRPr>
                    </a:p>
                  </a:txBody>
                  <a:tcPr marT="45707" marB="45707" horzOverflow="overflow">
                    <a:lnL>
                      <a:noFill/>
                    </a:lnL>
                    <a:lnR w="28575"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65125">
                <a:tc>
                  <a:txBody>
                    <a:bodyPr/>
                    <a:lstStyle>
                      <a:lvl1pPr>
                        <a:spcBef>
                          <a:spcPct val="20000"/>
                        </a:spcBef>
                        <a:buClr>
                          <a:schemeClr val="folHlink"/>
                        </a:buClr>
                        <a:buSzPct val="60000"/>
                        <a:buFont typeface="Wingdings" charset="2"/>
                        <a:defRPr sz="2800">
                          <a:solidFill>
                            <a:schemeClr val="tx1"/>
                          </a:solidFill>
                          <a:latin typeface="Arial" charset="0"/>
                        </a:defRPr>
                      </a:lvl1pPr>
                      <a:lvl2pPr marL="742950" indent="-285750">
                        <a:spcBef>
                          <a:spcPct val="20000"/>
                        </a:spcBef>
                        <a:buClr>
                          <a:schemeClr val="hlink"/>
                        </a:buClr>
                        <a:buSzPct val="55000"/>
                        <a:buFont typeface="Wingdings" charset="2"/>
                        <a:defRPr sz="2400">
                          <a:solidFill>
                            <a:schemeClr val="tx1"/>
                          </a:solidFill>
                          <a:latin typeface="Arial" charset="0"/>
                        </a:defRPr>
                      </a:lvl2pPr>
                      <a:lvl3pPr marL="1143000" indent="-228600">
                        <a:spcBef>
                          <a:spcPct val="20000"/>
                        </a:spcBef>
                        <a:buClr>
                          <a:schemeClr val="folHlink"/>
                        </a:buClr>
                        <a:buSzPct val="50000"/>
                        <a:buFont typeface="Wingdings" charset="2"/>
                        <a:defRPr sz="2000">
                          <a:solidFill>
                            <a:schemeClr val="tx1"/>
                          </a:solidFill>
                          <a:latin typeface="Arial" charset="0"/>
                        </a:defRPr>
                      </a:lvl3pPr>
                      <a:lvl4pPr marL="1600200" indent="-228600">
                        <a:spcBef>
                          <a:spcPct val="20000"/>
                        </a:spcBef>
                        <a:buClr>
                          <a:schemeClr val="accent2"/>
                        </a:buClr>
                        <a:buSzPct val="55000"/>
                        <a:buFont typeface="Wingdings" charset="2"/>
                        <a:defRPr>
                          <a:solidFill>
                            <a:schemeClr val="tx1"/>
                          </a:solidFill>
                          <a:latin typeface="Arial" charset="0"/>
                        </a:defRPr>
                      </a:lvl4pPr>
                      <a:lvl5pPr marL="2057400" indent="-228600">
                        <a:spcBef>
                          <a:spcPct val="20000"/>
                        </a:spcBef>
                        <a:buClr>
                          <a:schemeClr val="accent1"/>
                        </a:buClr>
                        <a:buSzPct val="50000"/>
                        <a:buFont typeface="Wingdings" charset="2"/>
                        <a:defRPr>
                          <a:solidFill>
                            <a:schemeClr val="tx1"/>
                          </a:solidFill>
                          <a:latin typeface="Arial" charset="0"/>
                        </a:defRPr>
                      </a:lvl5pPr>
                      <a:lvl6pPr marL="25146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6pPr>
                      <a:lvl7pPr marL="29718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7pPr>
                      <a:lvl8pPr marL="34290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8pPr>
                      <a:lvl9pPr marL="38862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charset="2"/>
                        <a:buNone/>
                        <a:tabLst/>
                      </a:pPr>
                      <a:r>
                        <a:rPr kumimoji="0" lang="en-AU" altLang="en-US" sz="1800" b="0" i="0" u="none" strike="noStrike" cap="none" normalizeH="0" baseline="0">
                          <a:ln>
                            <a:noFill/>
                          </a:ln>
                          <a:solidFill>
                            <a:schemeClr val="tx1"/>
                          </a:solidFill>
                          <a:effectLst/>
                          <a:latin typeface="Arial" charset="0"/>
                        </a:rPr>
                        <a:t>1965</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charset="2"/>
                        <a:defRPr sz="2800">
                          <a:solidFill>
                            <a:schemeClr val="tx1"/>
                          </a:solidFill>
                          <a:latin typeface="Arial" charset="0"/>
                        </a:defRPr>
                      </a:lvl1pPr>
                      <a:lvl2pPr marL="742950" indent="-285750">
                        <a:spcBef>
                          <a:spcPct val="20000"/>
                        </a:spcBef>
                        <a:buClr>
                          <a:schemeClr val="hlink"/>
                        </a:buClr>
                        <a:buSzPct val="55000"/>
                        <a:buFont typeface="Wingdings" charset="2"/>
                        <a:defRPr sz="2400">
                          <a:solidFill>
                            <a:schemeClr val="tx1"/>
                          </a:solidFill>
                          <a:latin typeface="Arial" charset="0"/>
                        </a:defRPr>
                      </a:lvl2pPr>
                      <a:lvl3pPr marL="1143000" indent="-228600">
                        <a:spcBef>
                          <a:spcPct val="20000"/>
                        </a:spcBef>
                        <a:buClr>
                          <a:schemeClr val="folHlink"/>
                        </a:buClr>
                        <a:buSzPct val="50000"/>
                        <a:buFont typeface="Wingdings" charset="2"/>
                        <a:defRPr sz="2000">
                          <a:solidFill>
                            <a:schemeClr val="tx1"/>
                          </a:solidFill>
                          <a:latin typeface="Arial" charset="0"/>
                        </a:defRPr>
                      </a:lvl3pPr>
                      <a:lvl4pPr marL="1600200" indent="-228600">
                        <a:spcBef>
                          <a:spcPct val="20000"/>
                        </a:spcBef>
                        <a:buClr>
                          <a:schemeClr val="accent2"/>
                        </a:buClr>
                        <a:buSzPct val="55000"/>
                        <a:buFont typeface="Wingdings" charset="2"/>
                        <a:defRPr>
                          <a:solidFill>
                            <a:schemeClr val="tx1"/>
                          </a:solidFill>
                          <a:latin typeface="Arial" charset="0"/>
                        </a:defRPr>
                      </a:lvl4pPr>
                      <a:lvl5pPr marL="2057400" indent="-228600">
                        <a:spcBef>
                          <a:spcPct val="20000"/>
                        </a:spcBef>
                        <a:buClr>
                          <a:schemeClr val="accent1"/>
                        </a:buClr>
                        <a:buSzPct val="50000"/>
                        <a:buFont typeface="Wingdings" charset="2"/>
                        <a:defRPr>
                          <a:solidFill>
                            <a:schemeClr val="tx1"/>
                          </a:solidFill>
                          <a:latin typeface="Arial" charset="0"/>
                        </a:defRPr>
                      </a:lvl5pPr>
                      <a:lvl6pPr marL="25146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6pPr>
                      <a:lvl7pPr marL="29718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7pPr>
                      <a:lvl8pPr marL="34290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8pPr>
                      <a:lvl9pPr marL="38862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charset="2"/>
                        <a:buNone/>
                        <a:tabLst/>
                      </a:pPr>
                      <a:r>
                        <a:rPr kumimoji="0" lang="en-AU" altLang="en-US" sz="1800" b="0" i="0" u="none" strike="noStrike" cap="none" normalizeH="0" baseline="0">
                          <a:ln>
                            <a:noFill/>
                          </a:ln>
                          <a:solidFill>
                            <a:schemeClr val="tx1"/>
                          </a:solidFill>
                          <a:effectLst/>
                          <a:latin typeface="Arial" charset="0"/>
                        </a:rPr>
                        <a:t>Transistor</a:t>
                      </a:r>
                    </a:p>
                  </a:txBody>
                  <a:tcPr marT="45707" marB="457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charset="2"/>
                        <a:defRPr sz="2800">
                          <a:solidFill>
                            <a:schemeClr val="tx1"/>
                          </a:solidFill>
                          <a:latin typeface="Arial" charset="0"/>
                        </a:defRPr>
                      </a:lvl1pPr>
                      <a:lvl2pPr marL="742950" indent="-285750">
                        <a:spcBef>
                          <a:spcPct val="20000"/>
                        </a:spcBef>
                        <a:buClr>
                          <a:schemeClr val="hlink"/>
                        </a:buClr>
                        <a:buSzPct val="55000"/>
                        <a:buFont typeface="Wingdings" charset="2"/>
                        <a:defRPr sz="2400">
                          <a:solidFill>
                            <a:schemeClr val="tx1"/>
                          </a:solidFill>
                          <a:latin typeface="Arial" charset="0"/>
                        </a:defRPr>
                      </a:lvl2pPr>
                      <a:lvl3pPr marL="1143000" indent="-228600">
                        <a:spcBef>
                          <a:spcPct val="20000"/>
                        </a:spcBef>
                        <a:buClr>
                          <a:schemeClr val="folHlink"/>
                        </a:buClr>
                        <a:buSzPct val="50000"/>
                        <a:buFont typeface="Wingdings" charset="2"/>
                        <a:defRPr sz="2000">
                          <a:solidFill>
                            <a:schemeClr val="tx1"/>
                          </a:solidFill>
                          <a:latin typeface="Arial" charset="0"/>
                        </a:defRPr>
                      </a:lvl3pPr>
                      <a:lvl4pPr marL="1600200" indent="-228600">
                        <a:spcBef>
                          <a:spcPct val="20000"/>
                        </a:spcBef>
                        <a:buClr>
                          <a:schemeClr val="accent2"/>
                        </a:buClr>
                        <a:buSzPct val="55000"/>
                        <a:buFont typeface="Wingdings" charset="2"/>
                        <a:defRPr>
                          <a:solidFill>
                            <a:schemeClr val="tx1"/>
                          </a:solidFill>
                          <a:latin typeface="Arial" charset="0"/>
                        </a:defRPr>
                      </a:lvl4pPr>
                      <a:lvl5pPr marL="2057400" indent="-228600">
                        <a:spcBef>
                          <a:spcPct val="20000"/>
                        </a:spcBef>
                        <a:buClr>
                          <a:schemeClr val="accent1"/>
                        </a:buClr>
                        <a:buSzPct val="50000"/>
                        <a:buFont typeface="Wingdings" charset="2"/>
                        <a:defRPr>
                          <a:solidFill>
                            <a:schemeClr val="tx1"/>
                          </a:solidFill>
                          <a:latin typeface="Arial" charset="0"/>
                        </a:defRPr>
                      </a:lvl5pPr>
                      <a:lvl6pPr marL="25146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6pPr>
                      <a:lvl7pPr marL="29718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7pPr>
                      <a:lvl8pPr marL="34290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8pPr>
                      <a:lvl9pPr marL="38862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9pPr>
                    </a:lstStyle>
                    <a:p>
                      <a:pPr marL="0" marR="0" lvl="0" indent="0" algn="r" defTabSz="914400" rtl="0" eaLnBrk="1" fontAlgn="base" latinLnBrk="0" hangingPunct="1">
                        <a:lnSpc>
                          <a:spcPct val="100000"/>
                        </a:lnSpc>
                        <a:spcBef>
                          <a:spcPct val="20000"/>
                        </a:spcBef>
                        <a:spcAft>
                          <a:spcPct val="0"/>
                        </a:spcAft>
                        <a:buClr>
                          <a:schemeClr val="folHlink"/>
                        </a:buClr>
                        <a:buSzPct val="60000"/>
                        <a:buFont typeface="Wingdings" charset="2"/>
                        <a:buNone/>
                        <a:tabLst/>
                      </a:pPr>
                      <a:r>
                        <a:rPr kumimoji="0" lang="en-AU" altLang="en-US" sz="1800" b="0" i="0" u="none" strike="noStrike" cap="none" normalizeH="0" baseline="0">
                          <a:ln>
                            <a:noFill/>
                          </a:ln>
                          <a:solidFill>
                            <a:schemeClr val="tx1"/>
                          </a:solidFill>
                          <a:effectLst/>
                          <a:latin typeface="Arial" charset="0"/>
                        </a:rPr>
                        <a:t>35</a:t>
                      </a:r>
                    </a:p>
                  </a:txBody>
                  <a:tcPr marT="45707" marB="45707"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charset="2"/>
                        <a:defRPr sz="2800">
                          <a:solidFill>
                            <a:schemeClr val="tx1"/>
                          </a:solidFill>
                          <a:latin typeface="Arial" charset="0"/>
                        </a:defRPr>
                      </a:lvl1pPr>
                      <a:lvl2pPr marL="742950" indent="-285750">
                        <a:spcBef>
                          <a:spcPct val="20000"/>
                        </a:spcBef>
                        <a:buClr>
                          <a:schemeClr val="hlink"/>
                        </a:buClr>
                        <a:buSzPct val="55000"/>
                        <a:buFont typeface="Wingdings" charset="2"/>
                        <a:defRPr sz="2400">
                          <a:solidFill>
                            <a:schemeClr val="tx1"/>
                          </a:solidFill>
                          <a:latin typeface="Arial" charset="0"/>
                        </a:defRPr>
                      </a:lvl2pPr>
                      <a:lvl3pPr marL="1143000" indent="-228600">
                        <a:spcBef>
                          <a:spcPct val="20000"/>
                        </a:spcBef>
                        <a:buClr>
                          <a:schemeClr val="folHlink"/>
                        </a:buClr>
                        <a:buSzPct val="50000"/>
                        <a:buFont typeface="Wingdings" charset="2"/>
                        <a:defRPr sz="2000">
                          <a:solidFill>
                            <a:schemeClr val="tx1"/>
                          </a:solidFill>
                          <a:latin typeface="Arial" charset="0"/>
                        </a:defRPr>
                      </a:lvl3pPr>
                      <a:lvl4pPr marL="1600200" indent="-228600">
                        <a:spcBef>
                          <a:spcPct val="20000"/>
                        </a:spcBef>
                        <a:buClr>
                          <a:schemeClr val="accent2"/>
                        </a:buClr>
                        <a:buSzPct val="55000"/>
                        <a:buFont typeface="Wingdings" charset="2"/>
                        <a:defRPr>
                          <a:solidFill>
                            <a:schemeClr val="tx1"/>
                          </a:solidFill>
                          <a:latin typeface="Arial" charset="0"/>
                        </a:defRPr>
                      </a:lvl4pPr>
                      <a:lvl5pPr marL="2057400" indent="-228600">
                        <a:spcBef>
                          <a:spcPct val="20000"/>
                        </a:spcBef>
                        <a:buClr>
                          <a:schemeClr val="accent1"/>
                        </a:buClr>
                        <a:buSzPct val="50000"/>
                        <a:buFont typeface="Wingdings" charset="2"/>
                        <a:defRPr>
                          <a:solidFill>
                            <a:schemeClr val="tx1"/>
                          </a:solidFill>
                          <a:latin typeface="Arial" charset="0"/>
                        </a:defRPr>
                      </a:lvl5pPr>
                      <a:lvl6pPr marL="25146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6pPr>
                      <a:lvl7pPr marL="29718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7pPr>
                      <a:lvl8pPr marL="34290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8pPr>
                      <a:lvl9pPr marL="38862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9pPr>
                    </a:lstStyle>
                    <a:p>
                      <a:pPr marL="0" marR="0" lvl="0" indent="0" algn="r" defTabSz="914400" rtl="0" eaLnBrk="1" fontAlgn="base" latinLnBrk="0" hangingPunct="1">
                        <a:lnSpc>
                          <a:spcPct val="100000"/>
                        </a:lnSpc>
                        <a:spcBef>
                          <a:spcPct val="20000"/>
                        </a:spcBef>
                        <a:spcAft>
                          <a:spcPct val="0"/>
                        </a:spcAft>
                        <a:buClr>
                          <a:schemeClr val="folHlink"/>
                        </a:buClr>
                        <a:buSzPct val="60000"/>
                        <a:buFont typeface="Wingdings" charset="2"/>
                        <a:buNone/>
                        <a:tabLst/>
                      </a:pPr>
                      <a:endParaRPr kumimoji="0" lang="en-AU" altLang="en-US" sz="1800" b="0" i="0" u="none" strike="noStrike" cap="none" normalizeH="0" baseline="0">
                        <a:ln>
                          <a:noFill/>
                        </a:ln>
                        <a:solidFill>
                          <a:schemeClr val="tx1"/>
                        </a:solidFill>
                        <a:effectLst/>
                        <a:latin typeface="Arial" charset="0"/>
                      </a:endParaRPr>
                    </a:p>
                  </a:txBody>
                  <a:tcPr marT="45707" marB="45707" horzOverflow="overflow">
                    <a:lnL>
                      <a:noFill/>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65125">
                <a:tc>
                  <a:txBody>
                    <a:bodyPr/>
                    <a:lstStyle>
                      <a:lvl1pPr>
                        <a:spcBef>
                          <a:spcPct val="20000"/>
                        </a:spcBef>
                        <a:buClr>
                          <a:schemeClr val="folHlink"/>
                        </a:buClr>
                        <a:buSzPct val="60000"/>
                        <a:buFont typeface="Wingdings" charset="2"/>
                        <a:defRPr sz="2800">
                          <a:solidFill>
                            <a:schemeClr val="tx1"/>
                          </a:solidFill>
                          <a:latin typeface="Arial" charset="0"/>
                        </a:defRPr>
                      </a:lvl1pPr>
                      <a:lvl2pPr marL="742950" indent="-285750">
                        <a:spcBef>
                          <a:spcPct val="20000"/>
                        </a:spcBef>
                        <a:buClr>
                          <a:schemeClr val="hlink"/>
                        </a:buClr>
                        <a:buSzPct val="55000"/>
                        <a:buFont typeface="Wingdings" charset="2"/>
                        <a:defRPr sz="2400">
                          <a:solidFill>
                            <a:schemeClr val="tx1"/>
                          </a:solidFill>
                          <a:latin typeface="Arial" charset="0"/>
                        </a:defRPr>
                      </a:lvl2pPr>
                      <a:lvl3pPr marL="1143000" indent="-228600">
                        <a:spcBef>
                          <a:spcPct val="20000"/>
                        </a:spcBef>
                        <a:buClr>
                          <a:schemeClr val="folHlink"/>
                        </a:buClr>
                        <a:buSzPct val="50000"/>
                        <a:buFont typeface="Wingdings" charset="2"/>
                        <a:defRPr sz="2000">
                          <a:solidFill>
                            <a:schemeClr val="tx1"/>
                          </a:solidFill>
                          <a:latin typeface="Arial" charset="0"/>
                        </a:defRPr>
                      </a:lvl3pPr>
                      <a:lvl4pPr marL="1600200" indent="-228600">
                        <a:spcBef>
                          <a:spcPct val="20000"/>
                        </a:spcBef>
                        <a:buClr>
                          <a:schemeClr val="accent2"/>
                        </a:buClr>
                        <a:buSzPct val="55000"/>
                        <a:buFont typeface="Wingdings" charset="2"/>
                        <a:defRPr>
                          <a:solidFill>
                            <a:schemeClr val="tx1"/>
                          </a:solidFill>
                          <a:latin typeface="Arial" charset="0"/>
                        </a:defRPr>
                      </a:lvl4pPr>
                      <a:lvl5pPr marL="2057400" indent="-228600">
                        <a:spcBef>
                          <a:spcPct val="20000"/>
                        </a:spcBef>
                        <a:buClr>
                          <a:schemeClr val="accent1"/>
                        </a:buClr>
                        <a:buSzPct val="50000"/>
                        <a:buFont typeface="Wingdings" charset="2"/>
                        <a:defRPr>
                          <a:solidFill>
                            <a:schemeClr val="tx1"/>
                          </a:solidFill>
                          <a:latin typeface="Arial" charset="0"/>
                        </a:defRPr>
                      </a:lvl5pPr>
                      <a:lvl6pPr marL="25146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6pPr>
                      <a:lvl7pPr marL="29718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7pPr>
                      <a:lvl8pPr marL="34290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8pPr>
                      <a:lvl9pPr marL="38862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charset="2"/>
                        <a:buNone/>
                        <a:tabLst/>
                      </a:pPr>
                      <a:r>
                        <a:rPr kumimoji="0" lang="en-AU" altLang="en-US" sz="1800" b="0" i="0" u="none" strike="noStrike" cap="none" normalizeH="0" baseline="0">
                          <a:ln>
                            <a:noFill/>
                          </a:ln>
                          <a:solidFill>
                            <a:schemeClr val="tx1"/>
                          </a:solidFill>
                          <a:effectLst/>
                          <a:latin typeface="Arial" charset="0"/>
                        </a:rPr>
                        <a:t>1975</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charset="2"/>
                        <a:defRPr sz="2800">
                          <a:solidFill>
                            <a:schemeClr val="tx1"/>
                          </a:solidFill>
                          <a:latin typeface="Arial" charset="0"/>
                        </a:defRPr>
                      </a:lvl1pPr>
                      <a:lvl2pPr marL="742950" indent="-285750">
                        <a:spcBef>
                          <a:spcPct val="20000"/>
                        </a:spcBef>
                        <a:buClr>
                          <a:schemeClr val="hlink"/>
                        </a:buClr>
                        <a:buSzPct val="55000"/>
                        <a:buFont typeface="Wingdings" charset="2"/>
                        <a:defRPr sz="2400">
                          <a:solidFill>
                            <a:schemeClr val="tx1"/>
                          </a:solidFill>
                          <a:latin typeface="Arial" charset="0"/>
                        </a:defRPr>
                      </a:lvl2pPr>
                      <a:lvl3pPr marL="1143000" indent="-228600">
                        <a:spcBef>
                          <a:spcPct val="20000"/>
                        </a:spcBef>
                        <a:buClr>
                          <a:schemeClr val="folHlink"/>
                        </a:buClr>
                        <a:buSzPct val="50000"/>
                        <a:buFont typeface="Wingdings" charset="2"/>
                        <a:defRPr sz="2000">
                          <a:solidFill>
                            <a:schemeClr val="tx1"/>
                          </a:solidFill>
                          <a:latin typeface="Arial" charset="0"/>
                        </a:defRPr>
                      </a:lvl3pPr>
                      <a:lvl4pPr marL="1600200" indent="-228600">
                        <a:spcBef>
                          <a:spcPct val="20000"/>
                        </a:spcBef>
                        <a:buClr>
                          <a:schemeClr val="accent2"/>
                        </a:buClr>
                        <a:buSzPct val="55000"/>
                        <a:buFont typeface="Wingdings" charset="2"/>
                        <a:defRPr>
                          <a:solidFill>
                            <a:schemeClr val="tx1"/>
                          </a:solidFill>
                          <a:latin typeface="Arial" charset="0"/>
                        </a:defRPr>
                      </a:lvl4pPr>
                      <a:lvl5pPr marL="2057400" indent="-228600">
                        <a:spcBef>
                          <a:spcPct val="20000"/>
                        </a:spcBef>
                        <a:buClr>
                          <a:schemeClr val="accent1"/>
                        </a:buClr>
                        <a:buSzPct val="50000"/>
                        <a:buFont typeface="Wingdings" charset="2"/>
                        <a:defRPr>
                          <a:solidFill>
                            <a:schemeClr val="tx1"/>
                          </a:solidFill>
                          <a:latin typeface="Arial" charset="0"/>
                        </a:defRPr>
                      </a:lvl5pPr>
                      <a:lvl6pPr marL="25146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6pPr>
                      <a:lvl7pPr marL="29718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7pPr>
                      <a:lvl8pPr marL="34290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8pPr>
                      <a:lvl9pPr marL="38862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charset="2"/>
                        <a:buNone/>
                        <a:tabLst/>
                      </a:pPr>
                      <a:r>
                        <a:rPr kumimoji="0" lang="en-AU" altLang="en-US" sz="1800" b="0" i="0" u="none" strike="noStrike" cap="none" normalizeH="0" baseline="0">
                          <a:ln>
                            <a:noFill/>
                          </a:ln>
                          <a:solidFill>
                            <a:schemeClr val="tx1"/>
                          </a:solidFill>
                          <a:effectLst/>
                          <a:latin typeface="Arial" charset="0"/>
                        </a:rPr>
                        <a:t>Integrated circuit (IC)</a:t>
                      </a:r>
                    </a:p>
                  </a:txBody>
                  <a:tcPr marT="45707" marB="457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charset="2"/>
                        <a:defRPr sz="2800">
                          <a:solidFill>
                            <a:schemeClr val="tx1"/>
                          </a:solidFill>
                          <a:latin typeface="Arial" charset="0"/>
                        </a:defRPr>
                      </a:lvl1pPr>
                      <a:lvl2pPr marL="742950" indent="-285750">
                        <a:spcBef>
                          <a:spcPct val="20000"/>
                        </a:spcBef>
                        <a:buClr>
                          <a:schemeClr val="hlink"/>
                        </a:buClr>
                        <a:buSzPct val="55000"/>
                        <a:buFont typeface="Wingdings" charset="2"/>
                        <a:defRPr sz="2400">
                          <a:solidFill>
                            <a:schemeClr val="tx1"/>
                          </a:solidFill>
                          <a:latin typeface="Arial" charset="0"/>
                        </a:defRPr>
                      </a:lvl2pPr>
                      <a:lvl3pPr marL="1143000" indent="-228600">
                        <a:spcBef>
                          <a:spcPct val="20000"/>
                        </a:spcBef>
                        <a:buClr>
                          <a:schemeClr val="folHlink"/>
                        </a:buClr>
                        <a:buSzPct val="50000"/>
                        <a:buFont typeface="Wingdings" charset="2"/>
                        <a:defRPr sz="2000">
                          <a:solidFill>
                            <a:schemeClr val="tx1"/>
                          </a:solidFill>
                          <a:latin typeface="Arial" charset="0"/>
                        </a:defRPr>
                      </a:lvl3pPr>
                      <a:lvl4pPr marL="1600200" indent="-228600">
                        <a:spcBef>
                          <a:spcPct val="20000"/>
                        </a:spcBef>
                        <a:buClr>
                          <a:schemeClr val="accent2"/>
                        </a:buClr>
                        <a:buSzPct val="55000"/>
                        <a:buFont typeface="Wingdings" charset="2"/>
                        <a:defRPr>
                          <a:solidFill>
                            <a:schemeClr val="tx1"/>
                          </a:solidFill>
                          <a:latin typeface="Arial" charset="0"/>
                        </a:defRPr>
                      </a:lvl4pPr>
                      <a:lvl5pPr marL="2057400" indent="-228600">
                        <a:spcBef>
                          <a:spcPct val="20000"/>
                        </a:spcBef>
                        <a:buClr>
                          <a:schemeClr val="accent1"/>
                        </a:buClr>
                        <a:buSzPct val="50000"/>
                        <a:buFont typeface="Wingdings" charset="2"/>
                        <a:defRPr>
                          <a:solidFill>
                            <a:schemeClr val="tx1"/>
                          </a:solidFill>
                          <a:latin typeface="Arial" charset="0"/>
                        </a:defRPr>
                      </a:lvl5pPr>
                      <a:lvl6pPr marL="25146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6pPr>
                      <a:lvl7pPr marL="29718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7pPr>
                      <a:lvl8pPr marL="34290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8pPr>
                      <a:lvl9pPr marL="38862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9pPr>
                    </a:lstStyle>
                    <a:p>
                      <a:pPr marL="0" marR="0" lvl="0" indent="0" algn="r" defTabSz="914400" rtl="0" eaLnBrk="1" fontAlgn="base" latinLnBrk="0" hangingPunct="1">
                        <a:lnSpc>
                          <a:spcPct val="100000"/>
                        </a:lnSpc>
                        <a:spcBef>
                          <a:spcPct val="20000"/>
                        </a:spcBef>
                        <a:spcAft>
                          <a:spcPct val="0"/>
                        </a:spcAft>
                        <a:buClr>
                          <a:schemeClr val="folHlink"/>
                        </a:buClr>
                        <a:buSzPct val="60000"/>
                        <a:buFont typeface="Wingdings" charset="2"/>
                        <a:buNone/>
                        <a:tabLst/>
                      </a:pPr>
                      <a:r>
                        <a:rPr kumimoji="0" lang="en-AU" altLang="en-US" sz="1800" b="0" i="0" u="none" strike="noStrike" cap="none" normalizeH="0" baseline="0">
                          <a:ln>
                            <a:noFill/>
                          </a:ln>
                          <a:solidFill>
                            <a:schemeClr val="tx1"/>
                          </a:solidFill>
                          <a:effectLst/>
                          <a:latin typeface="Arial" charset="0"/>
                        </a:rPr>
                        <a:t>900</a:t>
                      </a:r>
                    </a:p>
                  </a:txBody>
                  <a:tcPr marT="45707" marB="45707"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charset="2"/>
                        <a:defRPr sz="2800">
                          <a:solidFill>
                            <a:schemeClr val="tx1"/>
                          </a:solidFill>
                          <a:latin typeface="Arial" charset="0"/>
                        </a:defRPr>
                      </a:lvl1pPr>
                      <a:lvl2pPr marL="742950" indent="-285750">
                        <a:spcBef>
                          <a:spcPct val="20000"/>
                        </a:spcBef>
                        <a:buClr>
                          <a:schemeClr val="hlink"/>
                        </a:buClr>
                        <a:buSzPct val="55000"/>
                        <a:buFont typeface="Wingdings" charset="2"/>
                        <a:defRPr sz="2400">
                          <a:solidFill>
                            <a:schemeClr val="tx1"/>
                          </a:solidFill>
                          <a:latin typeface="Arial" charset="0"/>
                        </a:defRPr>
                      </a:lvl2pPr>
                      <a:lvl3pPr marL="1143000" indent="-228600">
                        <a:spcBef>
                          <a:spcPct val="20000"/>
                        </a:spcBef>
                        <a:buClr>
                          <a:schemeClr val="folHlink"/>
                        </a:buClr>
                        <a:buSzPct val="50000"/>
                        <a:buFont typeface="Wingdings" charset="2"/>
                        <a:defRPr sz="2000">
                          <a:solidFill>
                            <a:schemeClr val="tx1"/>
                          </a:solidFill>
                          <a:latin typeface="Arial" charset="0"/>
                        </a:defRPr>
                      </a:lvl3pPr>
                      <a:lvl4pPr marL="1600200" indent="-228600">
                        <a:spcBef>
                          <a:spcPct val="20000"/>
                        </a:spcBef>
                        <a:buClr>
                          <a:schemeClr val="accent2"/>
                        </a:buClr>
                        <a:buSzPct val="55000"/>
                        <a:buFont typeface="Wingdings" charset="2"/>
                        <a:defRPr>
                          <a:solidFill>
                            <a:schemeClr val="tx1"/>
                          </a:solidFill>
                          <a:latin typeface="Arial" charset="0"/>
                        </a:defRPr>
                      </a:lvl4pPr>
                      <a:lvl5pPr marL="2057400" indent="-228600">
                        <a:spcBef>
                          <a:spcPct val="20000"/>
                        </a:spcBef>
                        <a:buClr>
                          <a:schemeClr val="accent1"/>
                        </a:buClr>
                        <a:buSzPct val="50000"/>
                        <a:buFont typeface="Wingdings" charset="2"/>
                        <a:defRPr>
                          <a:solidFill>
                            <a:schemeClr val="tx1"/>
                          </a:solidFill>
                          <a:latin typeface="Arial" charset="0"/>
                        </a:defRPr>
                      </a:lvl5pPr>
                      <a:lvl6pPr marL="25146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6pPr>
                      <a:lvl7pPr marL="29718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7pPr>
                      <a:lvl8pPr marL="34290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8pPr>
                      <a:lvl9pPr marL="38862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9pPr>
                    </a:lstStyle>
                    <a:p>
                      <a:pPr marL="0" marR="0" lvl="0" indent="0" algn="r" defTabSz="914400" rtl="0" eaLnBrk="1" fontAlgn="base" latinLnBrk="0" hangingPunct="1">
                        <a:lnSpc>
                          <a:spcPct val="100000"/>
                        </a:lnSpc>
                        <a:spcBef>
                          <a:spcPct val="20000"/>
                        </a:spcBef>
                        <a:spcAft>
                          <a:spcPct val="0"/>
                        </a:spcAft>
                        <a:buClr>
                          <a:schemeClr val="folHlink"/>
                        </a:buClr>
                        <a:buSzPct val="60000"/>
                        <a:buFont typeface="Wingdings" charset="2"/>
                        <a:buNone/>
                        <a:tabLst/>
                      </a:pPr>
                      <a:endParaRPr kumimoji="0" lang="en-AU" altLang="en-US" sz="1800" b="0" i="0" u="none" strike="noStrike" cap="none" normalizeH="0" baseline="0">
                        <a:ln>
                          <a:noFill/>
                        </a:ln>
                        <a:solidFill>
                          <a:schemeClr val="tx1"/>
                        </a:solidFill>
                        <a:effectLst/>
                        <a:latin typeface="Arial" charset="0"/>
                      </a:endParaRPr>
                    </a:p>
                  </a:txBody>
                  <a:tcPr marT="45707" marB="45707" horzOverflow="overflow">
                    <a:lnL>
                      <a:noFill/>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65125">
                <a:tc>
                  <a:txBody>
                    <a:bodyPr/>
                    <a:lstStyle>
                      <a:lvl1pPr>
                        <a:spcBef>
                          <a:spcPct val="20000"/>
                        </a:spcBef>
                        <a:buClr>
                          <a:schemeClr val="folHlink"/>
                        </a:buClr>
                        <a:buSzPct val="60000"/>
                        <a:buFont typeface="Wingdings" charset="2"/>
                        <a:defRPr sz="2800">
                          <a:solidFill>
                            <a:schemeClr val="tx1"/>
                          </a:solidFill>
                          <a:latin typeface="Arial" charset="0"/>
                        </a:defRPr>
                      </a:lvl1pPr>
                      <a:lvl2pPr marL="742950" indent="-285750">
                        <a:spcBef>
                          <a:spcPct val="20000"/>
                        </a:spcBef>
                        <a:buClr>
                          <a:schemeClr val="hlink"/>
                        </a:buClr>
                        <a:buSzPct val="55000"/>
                        <a:buFont typeface="Wingdings" charset="2"/>
                        <a:defRPr sz="2400">
                          <a:solidFill>
                            <a:schemeClr val="tx1"/>
                          </a:solidFill>
                          <a:latin typeface="Arial" charset="0"/>
                        </a:defRPr>
                      </a:lvl2pPr>
                      <a:lvl3pPr marL="1143000" indent="-228600">
                        <a:spcBef>
                          <a:spcPct val="20000"/>
                        </a:spcBef>
                        <a:buClr>
                          <a:schemeClr val="folHlink"/>
                        </a:buClr>
                        <a:buSzPct val="50000"/>
                        <a:buFont typeface="Wingdings" charset="2"/>
                        <a:defRPr sz="2000">
                          <a:solidFill>
                            <a:schemeClr val="tx1"/>
                          </a:solidFill>
                          <a:latin typeface="Arial" charset="0"/>
                        </a:defRPr>
                      </a:lvl3pPr>
                      <a:lvl4pPr marL="1600200" indent="-228600">
                        <a:spcBef>
                          <a:spcPct val="20000"/>
                        </a:spcBef>
                        <a:buClr>
                          <a:schemeClr val="accent2"/>
                        </a:buClr>
                        <a:buSzPct val="55000"/>
                        <a:buFont typeface="Wingdings" charset="2"/>
                        <a:defRPr>
                          <a:solidFill>
                            <a:schemeClr val="tx1"/>
                          </a:solidFill>
                          <a:latin typeface="Arial" charset="0"/>
                        </a:defRPr>
                      </a:lvl4pPr>
                      <a:lvl5pPr marL="2057400" indent="-228600">
                        <a:spcBef>
                          <a:spcPct val="20000"/>
                        </a:spcBef>
                        <a:buClr>
                          <a:schemeClr val="accent1"/>
                        </a:buClr>
                        <a:buSzPct val="50000"/>
                        <a:buFont typeface="Wingdings" charset="2"/>
                        <a:defRPr>
                          <a:solidFill>
                            <a:schemeClr val="tx1"/>
                          </a:solidFill>
                          <a:latin typeface="Arial" charset="0"/>
                        </a:defRPr>
                      </a:lvl5pPr>
                      <a:lvl6pPr marL="25146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6pPr>
                      <a:lvl7pPr marL="29718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7pPr>
                      <a:lvl8pPr marL="34290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8pPr>
                      <a:lvl9pPr marL="38862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charset="2"/>
                        <a:buNone/>
                        <a:tabLst/>
                      </a:pPr>
                      <a:r>
                        <a:rPr kumimoji="0" lang="en-AU" altLang="en-US" sz="1800" b="0" i="0" u="none" strike="noStrike" cap="none" normalizeH="0" baseline="0">
                          <a:ln>
                            <a:noFill/>
                          </a:ln>
                          <a:solidFill>
                            <a:schemeClr val="tx1"/>
                          </a:solidFill>
                          <a:effectLst/>
                          <a:latin typeface="Arial" charset="0"/>
                        </a:rPr>
                        <a:t>1995</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charset="2"/>
                        <a:defRPr sz="2800">
                          <a:solidFill>
                            <a:schemeClr val="tx1"/>
                          </a:solidFill>
                          <a:latin typeface="Arial" charset="0"/>
                        </a:defRPr>
                      </a:lvl1pPr>
                      <a:lvl2pPr marL="742950" indent="-285750">
                        <a:spcBef>
                          <a:spcPct val="20000"/>
                        </a:spcBef>
                        <a:buClr>
                          <a:schemeClr val="hlink"/>
                        </a:buClr>
                        <a:buSzPct val="55000"/>
                        <a:buFont typeface="Wingdings" charset="2"/>
                        <a:defRPr sz="2400">
                          <a:solidFill>
                            <a:schemeClr val="tx1"/>
                          </a:solidFill>
                          <a:latin typeface="Arial" charset="0"/>
                        </a:defRPr>
                      </a:lvl2pPr>
                      <a:lvl3pPr marL="1143000" indent="-228600">
                        <a:spcBef>
                          <a:spcPct val="20000"/>
                        </a:spcBef>
                        <a:buClr>
                          <a:schemeClr val="folHlink"/>
                        </a:buClr>
                        <a:buSzPct val="50000"/>
                        <a:buFont typeface="Wingdings" charset="2"/>
                        <a:defRPr sz="2000">
                          <a:solidFill>
                            <a:schemeClr val="tx1"/>
                          </a:solidFill>
                          <a:latin typeface="Arial" charset="0"/>
                        </a:defRPr>
                      </a:lvl3pPr>
                      <a:lvl4pPr marL="1600200" indent="-228600">
                        <a:spcBef>
                          <a:spcPct val="20000"/>
                        </a:spcBef>
                        <a:buClr>
                          <a:schemeClr val="accent2"/>
                        </a:buClr>
                        <a:buSzPct val="55000"/>
                        <a:buFont typeface="Wingdings" charset="2"/>
                        <a:defRPr>
                          <a:solidFill>
                            <a:schemeClr val="tx1"/>
                          </a:solidFill>
                          <a:latin typeface="Arial" charset="0"/>
                        </a:defRPr>
                      </a:lvl4pPr>
                      <a:lvl5pPr marL="2057400" indent="-228600">
                        <a:spcBef>
                          <a:spcPct val="20000"/>
                        </a:spcBef>
                        <a:buClr>
                          <a:schemeClr val="accent1"/>
                        </a:buClr>
                        <a:buSzPct val="50000"/>
                        <a:buFont typeface="Wingdings" charset="2"/>
                        <a:defRPr>
                          <a:solidFill>
                            <a:schemeClr val="tx1"/>
                          </a:solidFill>
                          <a:latin typeface="Arial" charset="0"/>
                        </a:defRPr>
                      </a:lvl5pPr>
                      <a:lvl6pPr marL="25146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6pPr>
                      <a:lvl7pPr marL="29718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7pPr>
                      <a:lvl8pPr marL="34290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8pPr>
                      <a:lvl9pPr marL="38862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charset="2"/>
                        <a:buNone/>
                        <a:tabLst/>
                      </a:pPr>
                      <a:r>
                        <a:rPr kumimoji="0" lang="en-AU" altLang="en-US" sz="1800" b="0" i="0" u="none" strike="noStrike" cap="none" normalizeH="0" baseline="0">
                          <a:ln>
                            <a:noFill/>
                          </a:ln>
                          <a:solidFill>
                            <a:schemeClr val="tx1"/>
                          </a:solidFill>
                          <a:effectLst/>
                          <a:latin typeface="Arial" charset="0"/>
                        </a:rPr>
                        <a:t>Very large scale IC (VLSI)</a:t>
                      </a:r>
                    </a:p>
                  </a:txBody>
                  <a:tcPr marT="45707" marB="457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charset="2"/>
                        <a:defRPr sz="2800">
                          <a:solidFill>
                            <a:schemeClr val="tx1"/>
                          </a:solidFill>
                          <a:latin typeface="Arial" charset="0"/>
                        </a:defRPr>
                      </a:lvl1pPr>
                      <a:lvl2pPr marL="742950" indent="-285750">
                        <a:spcBef>
                          <a:spcPct val="20000"/>
                        </a:spcBef>
                        <a:buClr>
                          <a:schemeClr val="hlink"/>
                        </a:buClr>
                        <a:buSzPct val="55000"/>
                        <a:buFont typeface="Wingdings" charset="2"/>
                        <a:defRPr sz="2400">
                          <a:solidFill>
                            <a:schemeClr val="tx1"/>
                          </a:solidFill>
                          <a:latin typeface="Arial" charset="0"/>
                        </a:defRPr>
                      </a:lvl2pPr>
                      <a:lvl3pPr marL="1143000" indent="-228600">
                        <a:spcBef>
                          <a:spcPct val="20000"/>
                        </a:spcBef>
                        <a:buClr>
                          <a:schemeClr val="folHlink"/>
                        </a:buClr>
                        <a:buSzPct val="50000"/>
                        <a:buFont typeface="Wingdings" charset="2"/>
                        <a:defRPr sz="2000">
                          <a:solidFill>
                            <a:schemeClr val="tx1"/>
                          </a:solidFill>
                          <a:latin typeface="Arial" charset="0"/>
                        </a:defRPr>
                      </a:lvl3pPr>
                      <a:lvl4pPr marL="1600200" indent="-228600">
                        <a:spcBef>
                          <a:spcPct val="20000"/>
                        </a:spcBef>
                        <a:buClr>
                          <a:schemeClr val="accent2"/>
                        </a:buClr>
                        <a:buSzPct val="55000"/>
                        <a:buFont typeface="Wingdings" charset="2"/>
                        <a:defRPr>
                          <a:solidFill>
                            <a:schemeClr val="tx1"/>
                          </a:solidFill>
                          <a:latin typeface="Arial" charset="0"/>
                        </a:defRPr>
                      </a:lvl4pPr>
                      <a:lvl5pPr marL="2057400" indent="-228600">
                        <a:spcBef>
                          <a:spcPct val="20000"/>
                        </a:spcBef>
                        <a:buClr>
                          <a:schemeClr val="accent1"/>
                        </a:buClr>
                        <a:buSzPct val="50000"/>
                        <a:buFont typeface="Wingdings" charset="2"/>
                        <a:defRPr>
                          <a:solidFill>
                            <a:schemeClr val="tx1"/>
                          </a:solidFill>
                          <a:latin typeface="Arial" charset="0"/>
                        </a:defRPr>
                      </a:lvl5pPr>
                      <a:lvl6pPr marL="25146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6pPr>
                      <a:lvl7pPr marL="29718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7pPr>
                      <a:lvl8pPr marL="34290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8pPr>
                      <a:lvl9pPr marL="38862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9pPr>
                    </a:lstStyle>
                    <a:p>
                      <a:pPr marL="0" marR="0" lvl="0" indent="0" algn="r" defTabSz="914400" rtl="0" eaLnBrk="1" fontAlgn="base" latinLnBrk="0" hangingPunct="1">
                        <a:lnSpc>
                          <a:spcPct val="100000"/>
                        </a:lnSpc>
                        <a:spcBef>
                          <a:spcPct val="20000"/>
                        </a:spcBef>
                        <a:spcAft>
                          <a:spcPct val="0"/>
                        </a:spcAft>
                        <a:buClr>
                          <a:schemeClr val="folHlink"/>
                        </a:buClr>
                        <a:buSzPct val="60000"/>
                        <a:buFont typeface="Wingdings" charset="2"/>
                        <a:buNone/>
                        <a:tabLst/>
                      </a:pPr>
                      <a:r>
                        <a:rPr kumimoji="0" lang="en-AU" altLang="en-US" sz="1800" b="0" i="0" u="none" strike="noStrike" cap="none" normalizeH="0" baseline="0">
                          <a:ln>
                            <a:noFill/>
                          </a:ln>
                          <a:solidFill>
                            <a:schemeClr val="tx1"/>
                          </a:solidFill>
                          <a:effectLst/>
                          <a:latin typeface="Arial" charset="0"/>
                        </a:rPr>
                        <a:t>2,400,000</a:t>
                      </a:r>
                    </a:p>
                  </a:txBody>
                  <a:tcPr marT="45707" marB="45707"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charset="2"/>
                        <a:defRPr sz="2800">
                          <a:solidFill>
                            <a:schemeClr val="tx1"/>
                          </a:solidFill>
                          <a:latin typeface="Arial" charset="0"/>
                        </a:defRPr>
                      </a:lvl1pPr>
                      <a:lvl2pPr marL="742950" indent="-285750">
                        <a:spcBef>
                          <a:spcPct val="20000"/>
                        </a:spcBef>
                        <a:buClr>
                          <a:schemeClr val="hlink"/>
                        </a:buClr>
                        <a:buSzPct val="55000"/>
                        <a:buFont typeface="Wingdings" charset="2"/>
                        <a:defRPr sz="2400">
                          <a:solidFill>
                            <a:schemeClr val="tx1"/>
                          </a:solidFill>
                          <a:latin typeface="Arial" charset="0"/>
                        </a:defRPr>
                      </a:lvl2pPr>
                      <a:lvl3pPr marL="1143000" indent="-228600">
                        <a:spcBef>
                          <a:spcPct val="20000"/>
                        </a:spcBef>
                        <a:buClr>
                          <a:schemeClr val="folHlink"/>
                        </a:buClr>
                        <a:buSzPct val="50000"/>
                        <a:buFont typeface="Wingdings" charset="2"/>
                        <a:defRPr sz="2000">
                          <a:solidFill>
                            <a:schemeClr val="tx1"/>
                          </a:solidFill>
                          <a:latin typeface="Arial" charset="0"/>
                        </a:defRPr>
                      </a:lvl3pPr>
                      <a:lvl4pPr marL="1600200" indent="-228600">
                        <a:spcBef>
                          <a:spcPct val="20000"/>
                        </a:spcBef>
                        <a:buClr>
                          <a:schemeClr val="accent2"/>
                        </a:buClr>
                        <a:buSzPct val="55000"/>
                        <a:buFont typeface="Wingdings" charset="2"/>
                        <a:defRPr>
                          <a:solidFill>
                            <a:schemeClr val="tx1"/>
                          </a:solidFill>
                          <a:latin typeface="Arial" charset="0"/>
                        </a:defRPr>
                      </a:lvl4pPr>
                      <a:lvl5pPr marL="2057400" indent="-228600">
                        <a:spcBef>
                          <a:spcPct val="20000"/>
                        </a:spcBef>
                        <a:buClr>
                          <a:schemeClr val="accent1"/>
                        </a:buClr>
                        <a:buSzPct val="50000"/>
                        <a:buFont typeface="Wingdings" charset="2"/>
                        <a:defRPr>
                          <a:solidFill>
                            <a:schemeClr val="tx1"/>
                          </a:solidFill>
                          <a:latin typeface="Arial" charset="0"/>
                        </a:defRPr>
                      </a:lvl5pPr>
                      <a:lvl6pPr marL="25146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6pPr>
                      <a:lvl7pPr marL="29718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7pPr>
                      <a:lvl8pPr marL="34290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8pPr>
                      <a:lvl9pPr marL="38862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9pPr>
                    </a:lstStyle>
                    <a:p>
                      <a:pPr marL="0" marR="0" lvl="0" indent="0" algn="r" defTabSz="914400" rtl="0" eaLnBrk="1" fontAlgn="base" latinLnBrk="0" hangingPunct="1">
                        <a:lnSpc>
                          <a:spcPct val="100000"/>
                        </a:lnSpc>
                        <a:spcBef>
                          <a:spcPct val="20000"/>
                        </a:spcBef>
                        <a:spcAft>
                          <a:spcPct val="0"/>
                        </a:spcAft>
                        <a:buClr>
                          <a:schemeClr val="folHlink"/>
                        </a:buClr>
                        <a:buSzPct val="60000"/>
                        <a:buFont typeface="Wingdings" charset="2"/>
                        <a:buNone/>
                        <a:tabLst/>
                      </a:pPr>
                      <a:endParaRPr kumimoji="0" lang="en-AU" altLang="en-US" sz="1800" b="0" i="0" u="none" strike="noStrike" cap="none" normalizeH="0" baseline="0">
                        <a:ln>
                          <a:noFill/>
                        </a:ln>
                        <a:solidFill>
                          <a:schemeClr val="tx1"/>
                        </a:solidFill>
                        <a:effectLst/>
                        <a:latin typeface="Arial" charset="0"/>
                      </a:endParaRPr>
                    </a:p>
                  </a:txBody>
                  <a:tcPr marT="45707" marB="45707" horzOverflow="overflow">
                    <a:lnL>
                      <a:noFill/>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65125">
                <a:tc>
                  <a:txBody>
                    <a:bodyPr/>
                    <a:lstStyle>
                      <a:lvl1pPr>
                        <a:spcBef>
                          <a:spcPct val="20000"/>
                        </a:spcBef>
                        <a:buClr>
                          <a:schemeClr val="folHlink"/>
                        </a:buClr>
                        <a:buSzPct val="60000"/>
                        <a:buFont typeface="Wingdings" charset="2"/>
                        <a:defRPr sz="2800">
                          <a:solidFill>
                            <a:schemeClr val="tx1"/>
                          </a:solidFill>
                          <a:latin typeface="Arial" charset="0"/>
                        </a:defRPr>
                      </a:lvl1pPr>
                      <a:lvl2pPr marL="742950" indent="-285750">
                        <a:spcBef>
                          <a:spcPct val="20000"/>
                        </a:spcBef>
                        <a:buClr>
                          <a:schemeClr val="hlink"/>
                        </a:buClr>
                        <a:buSzPct val="55000"/>
                        <a:buFont typeface="Wingdings" charset="2"/>
                        <a:defRPr sz="2400">
                          <a:solidFill>
                            <a:schemeClr val="tx1"/>
                          </a:solidFill>
                          <a:latin typeface="Arial" charset="0"/>
                        </a:defRPr>
                      </a:lvl2pPr>
                      <a:lvl3pPr marL="1143000" indent="-228600">
                        <a:spcBef>
                          <a:spcPct val="20000"/>
                        </a:spcBef>
                        <a:buClr>
                          <a:schemeClr val="folHlink"/>
                        </a:buClr>
                        <a:buSzPct val="50000"/>
                        <a:buFont typeface="Wingdings" charset="2"/>
                        <a:defRPr sz="2000">
                          <a:solidFill>
                            <a:schemeClr val="tx1"/>
                          </a:solidFill>
                          <a:latin typeface="Arial" charset="0"/>
                        </a:defRPr>
                      </a:lvl3pPr>
                      <a:lvl4pPr marL="1600200" indent="-228600">
                        <a:spcBef>
                          <a:spcPct val="20000"/>
                        </a:spcBef>
                        <a:buClr>
                          <a:schemeClr val="accent2"/>
                        </a:buClr>
                        <a:buSzPct val="55000"/>
                        <a:buFont typeface="Wingdings" charset="2"/>
                        <a:defRPr>
                          <a:solidFill>
                            <a:schemeClr val="tx1"/>
                          </a:solidFill>
                          <a:latin typeface="Arial" charset="0"/>
                        </a:defRPr>
                      </a:lvl4pPr>
                      <a:lvl5pPr marL="2057400" indent="-228600">
                        <a:spcBef>
                          <a:spcPct val="20000"/>
                        </a:spcBef>
                        <a:buClr>
                          <a:schemeClr val="accent1"/>
                        </a:buClr>
                        <a:buSzPct val="50000"/>
                        <a:buFont typeface="Wingdings" charset="2"/>
                        <a:defRPr>
                          <a:solidFill>
                            <a:schemeClr val="tx1"/>
                          </a:solidFill>
                          <a:latin typeface="Arial" charset="0"/>
                        </a:defRPr>
                      </a:lvl5pPr>
                      <a:lvl6pPr marL="25146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6pPr>
                      <a:lvl7pPr marL="29718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7pPr>
                      <a:lvl8pPr marL="34290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8pPr>
                      <a:lvl9pPr marL="38862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charset="2"/>
                        <a:buNone/>
                        <a:tabLst/>
                      </a:pPr>
                      <a:r>
                        <a:rPr kumimoji="0" lang="en-AU" altLang="en-US" sz="1800" b="0" i="0" u="none" strike="noStrike" cap="none" normalizeH="0" baseline="0">
                          <a:ln>
                            <a:noFill/>
                          </a:ln>
                          <a:solidFill>
                            <a:schemeClr val="tx1"/>
                          </a:solidFill>
                          <a:effectLst/>
                          <a:latin typeface="Arial" charset="0"/>
                        </a:rPr>
                        <a:t>2013</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charset="2"/>
                        <a:defRPr sz="2800">
                          <a:solidFill>
                            <a:schemeClr val="tx1"/>
                          </a:solidFill>
                          <a:latin typeface="Arial" charset="0"/>
                        </a:defRPr>
                      </a:lvl1pPr>
                      <a:lvl2pPr marL="742950" indent="-285750">
                        <a:spcBef>
                          <a:spcPct val="20000"/>
                        </a:spcBef>
                        <a:buClr>
                          <a:schemeClr val="hlink"/>
                        </a:buClr>
                        <a:buSzPct val="55000"/>
                        <a:buFont typeface="Wingdings" charset="2"/>
                        <a:defRPr sz="2400">
                          <a:solidFill>
                            <a:schemeClr val="tx1"/>
                          </a:solidFill>
                          <a:latin typeface="Arial" charset="0"/>
                        </a:defRPr>
                      </a:lvl2pPr>
                      <a:lvl3pPr marL="1143000" indent="-228600">
                        <a:spcBef>
                          <a:spcPct val="20000"/>
                        </a:spcBef>
                        <a:buClr>
                          <a:schemeClr val="folHlink"/>
                        </a:buClr>
                        <a:buSzPct val="50000"/>
                        <a:buFont typeface="Wingdings" charset="2"/>
                        <a:defRPr sz="2000">
                          <a:solidFill>
                            <a:schemeClr val="tx1"/>
                          </a:solidFill>
                          <a:latin typeface="Arial" charset="0"/>
                        </a:defRPr>
                      </a:lvl3pPr>
                      <a:lvl4pPr marL="1600200" indent="-228600">
                        <a:spcBef>
                          <a:spcPct val="20000"/>
                        </a:spcBef>
                        <a:buClr>
                          <a:schemeClr val="accent2"/>
                        </a:buClr>
                        <a:buSzPct val="55000"/>
                        <a:buFont typeface="Wingdings" charset="2"/>
                        <a:defRPr>
                          <a:solidFill>
                            <a:schemeClr val="tx1"/>
                          </a:solidFill>
                          <a:latin typeface="Arial" charset="0"/>
                        </a:defRPr>
                      </a:lvl4pPr>
                      <a:lvl5pPr marL="2057400" indent="-228600">
                        <a:spcBef>
                          <a:spcPct val="20000"/>
                        </a:spcBef>
                        <a:buClr>
                          <a:schemeClr val="accent1"/>
                        </a:buClr>
                        <a:buSzPct val="50000"/>
                        <a:buFont typeface="Wingdings" charset="2"/>
                        <a:defRPr>
                          <a:solidFill>
                            <a:schemeClr val="tx1"/>
                          </a:solidFill>
                          <a:latin typeface="Arial" charset="0"/>
                        </a:defRPr>
                      </a:lvl5pPr>
                      <a:lvl6pPr marL="25146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6pPr>
                      <a:lvl7pPr marL="29718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7pPr>
                      <a:lvl8pPr marL="34290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8pPr>
                      <a:lvl9pPr marL="38862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charset="2"/>
                        <a:buNone/>
                        <a:tabLst/>
                      </a:pPr>
                      <a:r>
                        <a:rPr kumimoji="0" lang="en-AU" altLang="en-US" sz="1800" b="0" i="0" u="none" strike="noStrike" cap="none" normalizeH="0" baseline="0">
                          <a:ln>
                            <a:noFill/>
                          </a:ln>
                          <a:solidFill>
                            <a:schemeClr val="tx1"/>
                          </a:solidFill>
                          <a:effectLst/>
                          <a:latin typeface="Arial" charset="0"/>
                        </a:rPr>
                        <a:t>Ultra large scale IC</a:t>
                      </a:r>
                    </a:p>
                  </a:txBody>
                  <a:tcPr marT="45707" marB="457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charset="2"/>
                        <a:defRPr sz="2800">
                          <a:solidFill>
                            <a:schemeClr val="tx1"/>
                          </a:solidFill>
                          <a:latin typeface="Arial" charset="0"/>
                        </a:defRPr>
                      </a:lvl1pPr>
                      <a:lvl2pPr marL="742950" indent="-285750">
                        <a:spcBef>
                          <a:spcPct val="20000"/>
                        </a:spcBef>
                        <a:buClr>
                          <a:schemeClr val="hlink"/>
                        </a:buClr>
                        <a:buSzPct val="55000"/>
                        <a:buFont typeface="Wingdings" charset="2"/>
                        <a:defRPr sz="2400">
                          <a:solidFill>
                            <a:schemeClr val="tx1"/>
                          </a:solidFill>
                          <a:latin typeface="Arial" charset="0"/>
                        </a:defRPr>
                      </a:lvl2pPr>
                      <a:lvl3pPr marL="1143000" indent="-228600">
                        <a:spcBef>
                          <a:spcPct val="20000"/>
                        </a:spcBef>
                        <a:buClr>
                          <a:schemeClr val="folHlink"/>
                        </a:buClr>
                        <a:buSzPct val="50000"/>
                        <a:buFont typeface="Wingdings" charset="2"/>
                        <a:defRPr sz="2000">
                          <a:solidFill>
                            <a:schemeClr val="tx1"/>
                          </a:solidFill>
                          <a:latin typeface="Arial" charset="0"/>
                        </a:defRPr>
                      </a:lvl3pPr>
                      <a:lvl4pPr marL="1600200" indent="-228600">
                        <a:spcBef>
                          <a:spcPct val="20000"/>
                        </a:spcBef>
                        <a:buClr>
                          <a:schemeClr val="accent2"/>
                        </a:buClr>
                        <a:buSzPct val="55000"/>
                        <a:buFont typeface="Wingdings" charset="2"/>
                        <a:defRPr>
                          <a:solidFill>
                            <a:schemeClr val="tx1"/>
                          </a:solidFill>
                          <a:latin typeface="Arial" charset="0"/>
                        </a:defRPr>
                      </a:lvl4pPr>
                      <a:lvl5pPr marL="2057400" indent="-228600">
                        <a:spcBef>
                          <a:spcPct val="20000"/>
                        </a:spcBef>
                        <a:buClr>
                          <a:schemeClr val="accent1"/>
                        </a:buClr>
                        <a:buSzPct val="50000"/>
                        <a:buFont typeface="Wingdings" charset="2"/>
                        <a:defRPr>
                          <a:solidFill>
                            <a:schemeClr val="tx1"/>
                          </a:solidFill>
                          <a:latin typeface="Arial" charset="0"/>
                        </a:defRPr>
                      </a:lvl5pPr>
                      <a:lvl6pPr marL="25146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6pPr>
                      <a:lvl7pPr marL="29718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7pPr>
                      <a:lvl8pPr marL="34290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8pPr>
                      <a:lvl9pPr marL="38862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9pPr>
                    </a:lstStyle>
                    <a:p>
                      <a:pPr marL="0" marR="0" lvl="0" indent="0" algn="r" defTabSz="914400" rtl="0" eaLnBrk="1" fontAlgn="base" latinLnBrk="0" hangingPunct="1">
                        <a:lnSpc>
                          <a:spcPct val="100000"/>
                        </a:lnSpc>
                        <a:spcBef>
                          <a:spcPct val="20000"/>
                        </a:spcBef>
                        <a:spcAft>
                          <a:spcPct val="0"/>
                        </a:spcAft>
                        <a:buClr>
                          <a:schemeClr val="folHlink"/>
                        </a:buClr>
                        <a:buSzPct val="60000"/>
                        <a:buFont typeface="Wingdings" charset="2"/>
                        <a:buNone/>
                        <a:tabLst/>
                      </a:pPr>
                      <a:r>
                        <a:rPr kumimoji="0" lang="en-AU" altLang="en-US" sz="1800" b="0" i="0" u="none" strike="noStrike" cap="none" normalizeH="0" baseline="0">
                          <a:ln>
                            <a:noFill/>
                          </a:ln>
                          <a:solidFill>
                            <a:schemeClr val="tx1"/>
                          </a:solidFill>
                          <a:effectLst/>
                          <a:latin typeface="Arial" charset="0"/>
                        </a:rPr>
                        <a:t>250,000,000,000</a:t>
                      </a:r>
                    </a:p>
                  </a:txBody>
                  <a:tcPr marT="45707" marB="45707"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charset="2"/>
                        <a:defRPr sz="2800">
                          <a:solidFill>
                            <a:schemeClr val="tx1"/>
                          </a:solidFill>
                          <a:latin typeface="Arial" charset="0"/>
                        </a:defRPr>
                      </a:lvl1pPr>
                      <a:lvl2pPr marL="742950" indent="-285750">
                        <a:spcBef>
                          <a:spcPct val="20000"/>
                        </a:spcBef>
                        <a:buClr>
                          <a:schemeClr val="hlink"/>
                        </a:buClr>
                        <a:buSzPct val="55000"/>
                        <a:buFont typeface="Wingdings" charset="2"/>
                        <a:defRPr sz="2400">
                          <a:solidFill>
                            <a:schemeClr val="tx1"/>
                          </a:solidFill>
                          <a:latin typeface="Arial" charset="0"/>
                        </a:defRPr>
                      </a:lvl2pPr>
                      <a:lvl3pPr marL="1143000" indent="-228600">
                        <a:spcBef>
                          <a:spcPct val="20000"/>
                        </a:spcBef>
                        <a:buClr>
                          <a:schemeClr val="folHlink"/>
                        </a:buClr>
                        <a:buSzPct val="50000"/>
                        <a:buFont typeface="Wingdings" charset="2"/>
                        <a:defRPr sz="2000">
                          <a:solidFill>
                            <a:schemeClr val="tx1"/>
                          </a:solidFill>
                          <a:latin typeface="Arial" charset="0"/>
                        </a:defRPr>
                      </a:lvl3pPr>
                      <a:lvl4pPr marL="1600200" indent="-228600">
                        <a:spcBef>
                          <a:spcPct val="20000"/>
                        </a:spcBef>
                        <a:buClr>
                          <a:schemeClr val="accent2"/>
                        </a:buClr>
                        <a:buSzPct val="55000"/>
                        <a:buFont typeface="Wingdings" charset="2"/>
                        <a:defRPr>
                          <a:solidFill>
                            <a:schemeClr val="tx1"/>
                          </a:solidFill>
                          <a:latin typeface="Arial" charset="0"/>
                        </a:defRPr>
                      </a:lvl4pPr>
                      <a:lvl5pPr marL="2057400" indent="-228600">
                        <a:spcBef>
                          <a:spcPct val="20000"/>
                        </a:spcBef>
                        <a:buClr>
                          <a:schemeClr val="accent1"/>
                        </a:buClr>
                        <a:buSzPct val="50000"/>
                        <a:buFont typeface="Wingdings" charset="2"/>
                        <a:defRPr>
                          <a:solidFill>
                            <a:schemeClr val="tx1"/>
                          </a:solidFill>
                          <a:latin typeface="Arial" charset="0"/>
                        </a:defRPr>
                      </a:lvl5pPr>
                      <a:lvl6pPr marL="25146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6pPr>
                      <a:lvl7pPr marL="29718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7pPr>
                      <a:lvl8pPr marL="34290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8pPr>
                      <a:lvl9pPr marL="3886200" indent="-228600" eaLnBrk="0" fontAlgn="base" hangingPunct="0">
                        <a:spcBef>
                          <a:spcPct val="20000"/>
                        </a:spcBef>
                        <a:spcAft>
                          <a:spcPct val="0"/>
                        </a:spcAft>
                        <a:buClr>
                          <a:schemeClr val="accent1"/>
                        </a:buClr>
                        <a:buSzPct val="50000"/>
                        <a:buFont typeface="Wingdings" charset="2"/>
                        <a:defRPr>
                          <a:solidFill>
                            <a:schemeClr val="tx1"/>
                          </a:solidFill>
                          <a:latin typeface="Arial" charset="0"/>
                        </a:defRPr>
                      </a:lvl9pPr>
                    </a:lstStyle>
                    <a:p>
                      <a:pPr marL="0" marR="0" lvl="0" indent="0" algn="r" defTabSz="914400" rtl="0" eaLnBrk="1" fontAlgn="base" latinLnBrk="0" hangingPunct="1">
                        <a:lnSpc>
                          <a:spcPct val="100000"/>
                        </a:lnSpc>
                        <a:spcBef>
                          <a:spcPct val="20000"/>
                        </a:spcBef>
                        <a:spcAft>
                          <a:spcPct val="0"/>
                        </a:spcAft>
                        <a:buClr>
                          <a:schemeClr val="folHlink"/>
                        </a:buClr>
                        <a:buSzPct val="60000"/>
                        <a:buFont typeface="Wingdings" charset="2"/>
                        <a:buNone/>
                        <a:tabLst/>
                      </a:pPr>
                      <a:endParaRPr kumimoji="0" lang="en-AU" altLang="en-US" sz="1800" b="0" i="0" u="none" strike="noStrike" cap="none" normalizeH="0" baseline="0">
                        <a:ln>
                          <a:noFill/>
                        </a:ln>
                        <a:solidFill>
                          <a:schemeClr val="tx1"/>
                        </a:solidFill>
                        <a:effectLst/>
                        <a:latin typeface="Arial" charset="0"/>
                      </a:endParaRPr>
                    </a:p>
                  </a:txBody>
                  <a:tcPr marT="45707" marB="45707" horzOverflow="overflow">
                    <a:lnL>
                      <a:noFill/>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38952" name="Text Box 89"/>
          <p:cNvSpPr txBox="1">
            <a:spLocks noChangeArrowheads="1"/>
          </p:cNvSpPr>
          <p:nvPr/>
        </p:nvSpPr>
        <p:spPr bwMode="auto">
          <a:xfrm>
            <a:off x="5867400" y="3259138"/>
            <a:ext cx="1417638" cy="314325"/>
          </a:xfrm>
          <a:prstGeom prst="rect">
            <a:avLst/>
          </a:prstGeom>
          <a:solidFill>
            <a:schemeClr val="accent1"/>
          </a:solidFill>
          <a:ln w="9525">
            <a:solidFill>
              <a:schemeClr val="tx1"/>
            </a:solidFill>
            <a:miter lim="800000"/>
            <a:headEnd/>
            <a:tailEnd/>
          </a:ln>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AU" altLang="en-US" sz="1400"/>
              <a:t>DRAM capacity</a:t>
            </a:r>
          </a:p>
        </p:txBody>
      </p:sp>
      <p:pic>
        <p:nvPicPr>
          <p:cNvPr id="38953" name="Picture 4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851275" y="1268413"/>
            <a:ext cx="4708525" cy="188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54" name="Text Box 9"/>
          <p:cNvSpPr txBox="1">
            <a:spLocks noChangeArrowheads="1"/>
          </p:cNvSpPr>
          <p:nvPr/>
        </p:nvSpPr>
        <p:spPr bwMode="auto">
          <a:xfrm rot="5400000">
            <a:off x="6049169" y="2729706"/>
            <a:ext cx="5822950" cy="36988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ltLang="en-US">
                <a:solidFill>
                  <a:schemeClr val="folHlink"/>
                </a:solidFill>
              </a:rPr>
              <a:t>§1.5 Technologies for Building Processors and Memory</a:t>
            </a:r>
          </a:p>
        </p:txBody>
      </p:sp>
    </p:spTree>
    <p:extLst>
      <p:ext uri="{BB962C8B-B14F-4D97-AF65-F5344CB8AC3E}">
        <p14:creationId xmlns:p14="http://schemas.microsoft.com/office/powerpoint/2010/main" val="13413520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5" name="Rectangle 8"/>
          <p:cNvSpPr>
            <a:spLocks noGrp="1" noChangeArrowheads="1"/>
          </p:cNvSpPr>
          <p:nvPr>
            <p:ph type="title"/>
          </p:nvPr>
        </p:nvSpPr>
        <p:spPr/>
        <p:txBody>
          <a:bodyPr/>
          <a:lstStyle/>
          <a:p>
            <a:pPr eaLnBrk="1" hangingPunct="1"/>
            <a:r>
              <a:rPr lang="en-US" altLang="en-US"/>
              <a:t>Defining Performance</a:t>
            </a:r>
            <a:endParaRPr lang="en-AU" altLang="en-US"/>
          </a:p>
        </p:txBody>
      </p:sp>
      <p:sp>
        <p:nvSpPr>
          <p:cNvPr id="2056" name="Rectangle 9"/>
          <p:cNvSpPr>
            <a:spLocks noGrp="1" noChangeArrowheads="1"/>
          </p:cNvSpPr>
          <p:nvPr>
            <p:ph idx="1"/>
          </p:nvPr>
        </p:nvSpPr>
        <p:spPr/>
        <p:txBody>
          <a:bodyPr/>
          <a:lstStyle/>
          <a:p>
            <a:pPr eaLnBrk="1" hangingPunct="1">
              <a:lnSpc>
                <a:spcPct val="90000"/>
              </a:lnSpc>
            </a:pPr>
            <a:r>
              <a:rPr lang="en-AU" altLang="en-US" sz="2800"/>
              <a:t>Which airplane has the best performance?</a:t>
            </a:r>
          </a:p>
        </p:txBody>
      </p:sp>
      <p:sp>
        <p:nvSpPr>
          <p:cNvPr id="2" name="Slide Number Placeholder 1"/>
          <p:cNvSpPr>
            <a:spLocks noGrp="1"/>
          </p:cNvSpPr>
          <p:nvPr>
            <p:ph type="sldNum" sz="quarter" idx="12"/>
          </p:nvPr>
        </p:nvSpPr>
        <p:spPr/>
        <p:txBody>
          <a:bodyPr/>
          <a:lstStyle/>
          <a:p>
            <a:fld id="{7B14E791-165F-344E-BF0E-59CD826800BF}" type="slidenum">
              <a:rPr lang="en-US" smtClean="0"/>
              <a:pPr/>
              <a:t>3</a:t>
            </a:fld>
            <a:endParaRPr lang="en-US" dirty="0"/>
          </a:p>
        </p:txBody>
      </p:sp>
      <p:graphicFrame>
        <p:nvGraphicFramePr>
          <p:cNvPr id="2050" name="Object 3"/>
          <p:cNvGraphicFramePr>
            <a:graphicFrameLocks noChangeAspect="1"/>
          </p:cNvGraphicFramePr>
          <p:nvPr>
            <p:extLst>
              <p:ext uri="{D42A27DB-BD31-4B8C-83A1-F6EECF244321}">
                <p14:modId xmlns:p14="http://schemas.microsoft.com/office/powerpoint/2010/main" val="2021326903"/>
              </p:ext>
            </p:extLst>
          </p:nvPr>
        </p:nvGraphicFramePr>
        <p:xfrm>
          <a:off x="195790" y="1546415"/>
          <a:ext cx="3871385" cy="2392174"/>
        </p:xfrm>
        <a:graphic>
          <a:graphicData uri="http://schemas.openxmlformats.org/presentationml/2006/ole">
            <mc:AlternateContent xmlns:mc="http://schemas.openxmlformats.org/markup-compatibility/2006">
              <mc:Choice xmlns:v="urn:schemas-microsoft-com:vml" Requires="v">
                <p:oleObj name="Chart" r:id="rId3" imgW="3247982" imgH="2152693" progId="MSGraph.Chart.8">
                  <p:embed followColorScheme="full"/>
                </p:oleObj>
              </mc:Choice>
              <mc:Fallback>
                <p:oleObj name="Chart" r:id="rId3" imgW="3247982" imgH="2152693" progId="MSGraph.Chart.8">
                  <p:embed followColorScheme="full"/>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5790" y="1546415"/>
                        <a:ext cx="3871385" cy="2392174"/>
                      </a:xfrm>
                      <a:prstGeom prst="rect">
                        <a:avLst/>
                      </a:prstGeom>
                      <a:noFill/>
                      <a:ln w="9525">
                        <a:solidFill>
                          <a:schemeClr val="tx1"/>
                        </a:solidFill>
                        <a:miter lim="800000"/>
                        <a:headEnd/>
                        <a:tailEnd/>
                      </a:ln>
                      <a:effectLst/>
                    </p:spPr>
                  </p:pic>
                </p:oleObj>
              </mc:Fallback>
            </mc:AlternateContent>
          </a:graphicData>
        </a:graphic>
      </p:graphicFrame>
      <p:graphicFrame>
        <p:nvGraphicFramePr>
          <p:cNvPr id="2051" name="Object 4"/>
          <p:cNvGraphicFramePr>
            <a:graphicFrameLocks noChangeAspect="1"/>
          </p:cNvGraphicFramePr>
          <p:nvPr>
            <p:extLst>
              <p:ext uri="{D42A27DB-BD31-4B8C-83A1-F6EECF244321}">
                <p14:modId xmlns:p14="http://schemas.microsoft.com/office/powerpoint/2010/main" val="1562180983"/>
              </p:ext>
            </p:extLst>
          </p:nvPr>
        </p:nvGraphicFramePr>
        <p:xfrm>
          <a:off x="4356100" y="1546414"/>
          <a:ext cx="3949700" cy="2388999"/>
        </p:xfrm>
        <a:graphic>
          <a:graphicData uri="http://schemas.openxmlformats.org/presentationml/2006/ole">
            <mc:AlternateContent xmlns:mc="http://schemas.openxmlformats.org/markup-compatibility/2006">
              <mc:Choice xmlns:v="urn:schemas-microsoft-com:vml" Requires="v">
                <p:oleObj name="Chart" r:id="rId5" imgW="3438612" imgH="2152693" progId="MSGraph.Chart.8">
                  <p:embed followColorScheme="full"/>
                </p:oleObj>
              </mc:Choice>
              <mc:Fallback>
                <p:oleObj name="Chart" r:id="rId5" imgW="3438612" imgH="2152693" progId="MSGraph.Chart.8">
                  <p:embed followColorScheme="full"/>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56100" y="1546414"/>
                        <a:ext cx="3949700" cy="2388999"/>
                      </a:xfrm>
                      <a:prstGeom prst="rect">
                        <a:avLst/>
                      </a:prstGeom>
                      <a:noFill/>
                      <a:ln w="9525">
                        <a:solidFill>
                          <a:schemeClr val="tx1"/>
                        </a:solidFill>
                        <a:miter lim="800000"/>
                        <a:headEnd/>
                        <a:tailEnd/>
                      </a:ln>
                      <a:effectLst/>
                    </p:spPr>
                  </p:pic>
                </p:oleObj>
              </mc:Fallback>
            </mc:AlternateContent>
          </a:graphicData>
        </a:graphic>
      </p:graphicFrame>
      <p:graphicFrame>
        <p:nvGraphicFramePr>
          <p:cNvPr id="2052" name="Object 5"/>
          <p:cNvGraphicFramePr>
            <a:graphicFrameLocks noChangeAspect="1"/>
          </p:cNvGraphicFramePr>
          <p:nvPr>
            <p:extLst>
              <p:ext uri="{D42A27DB-BD31-4B8C-83A1-F6EECF244321}">
                <p14:modId xmlns:p14="http://schemas.microsoft.com/office/powerpoint/2010/main" val="1275976243"/>
              </p:ext>
            </p:extLst>
          </p:nvPr>
        </p:nvGraphicFramePr>
        <p:xfrm>
          <a:off x="195790" y="4065588"/>
          <a:ext cx="3871386" cy="2565400"/>
        </p:xfrm>
        <a:graphic>
          <a:graphicData uri="http://schemas.openxmlformats.org/presentationml/2006/ole">
            <mc:AlternateContent xmlns:mc="http://schemas.openxmlformats.org/markup-compatibility/2006">
              <mc:Choice xmlns:v="urn:schemas-microsoft-com:vml" Requires="v">
                <p:oleObj name="Chart" r:id="rId7" imgW="3247982" imgH="2152693" progId="MSGraph.Chart.8">
                  <p:embed followColorScheme="full"/>
                </p:oleObj>
              </mc:Choice>
              <mc:Fallback>
                <p:oleObj name="Chart" r:id="rId7" imgW="3247982" imgH="2152693" progId="MSGraph.Chart.8">
                  <p:embed followColorScheme="full"/>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5790" y="4065588"/>
                        <a:ext cx="3871386" cy="2565400"/>
                      </a:xfrm>
                      <a:prstGeom prst="rect">
                        <a:avLst/>
                      </a:prstGeom>
                      <a:noFill/>
                      <a:ln w="9525">
                        <a:solidFill>
                          <a:schemeClr val="tx1"/>
                        </a:solidFill>
                        <a:miter lim="800000"/>
                        <a:headEnd/>
                        <a:tailEnd/>
                      </a:ln>
                      <a:effectLst/>
                    </p:spPr>
                  </p:pic>
                </p:oleObj>
              </mc:Fallback>
            </mc:AlternateContent>
          </a:graphicData>
        </a:graphic>
      </p:graphicFrame>
      <p:graphicFrame>
        <p:nvGraphicFramePr>
          <p:cNvPr id="2053" name="Object 6"/>
          <p:cNvGraphicFramePr>
            <a:graphicFrameLocks noChangeAspect="1"/>
          </p:cNvGraphicFramePr>
          <p:nvPr>
            <p:extLst>
              <p:ext uri="{D42A27DB-BD31-4B8C-83A1-F6EECF244321}">
                <p14:modId xmlns:p14="http://schemas.microsoft.com/office/powerpoint/2010/main" val="440713059"/>
              </p:ext>
            </p:extLst>
          </p:nvPr>
        </p:nvGraphicFramePr>
        <p:xfrm>
          <a:off x="4356099" y="4056063"/>
          <a:ext cx="3949701" cy="2574925"/>
        </p:xfrm>
        <a:graphic>
          <a:graphicData uri="http://schemas.openxmlformats.org/presentationml/2006/ole">
            <mc:AlternateContent xmlns:mc="http://schemas.openxmlformats.org/markup-compatibility/2006">
              <mc:Choice xmlns:v="urn:schemas-microsoft-com:vml" Requires="v">
                <p:oleObj name="Chart" r:id="rId9" imgW="3448007" imgH="2152693" progId="MSGraph.Chart.8">
                  <p:embed followColorScheme="full"/>
                </p:oleObj>
              </mc:Choice>
              <mc:Fallback>
                <p:oleObj name="Chart" r:id="rId9" imgW="3448007" imgH="2152693" progId="MSGraph.Chart.8">
                  <p:embed followColorScheme="full"/>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356099" y="4056063"/>
                        <a:ext cx="3949701" cy="2574925"/>
                      </a:xfrm>
                      <a:prstGeom prst="rect">
                        <a:avLst/>
                      </a:prstGeom>
                      <a:noFill/>
                      <a:ln w="9525">
                        <a:solidFill>
                          <a:schemeClr val="tx1"/>
                        </a:solidFill>
                        <a:miter lim="800000"/>
                        <a:headEnd/>
                        <a:tailEnd/>
                      </a:ln>
                      <a:effectLst/>
                    </p:spPr>
                  </p:pic>
                </p:oleObj>
              </mc:Fallback>
            </mc:AlternateContent>
          </a:graphicData>
        </a:graphic>
      </p:graphicFrame>
      <p:sp>
        <p:nvSpPr>
          <p:cNvPr id="2057" name="Text Box 7"/>
          <p:cNvSpPr txBox="1">
            <a:spLocks noChangeArrowheads="1"/>
          </p:cNvSpPr>
          <p:nvPr/>
        </p:nvSpPr>
        <p:spPr bwMode="auto">
          <a:xfrm rot="5400000">
            <a:off x="7951787" y="822325"/>
            <a:ext cx="2017713" cy="36988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ltLang="en-US">
                <a:solidFill>
                  <a:schemeClr val="folHlink"/>
                </a:solidFill>
              </a:rPr>
              <a:t>§1.6 Performance</a:t>
            </a:r>
          </a:p>
        </p:txBody>
      </p:sp>
    </p:spTree>
    <p:extLst>
      <p:ext uri="{BB962C8B-B14F-4D97-AF65-F5344CB8AC3E}">
        <p14:creationId xmlns:p14="http://schemas.microsoft.com/office/powerpoint/2010/main" val="18986444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en-US" altLang="en-US"/>
              <a:t>Semiconductor Technology</a:t>
            </a:r>
          </a:p>
        </p:txBody>
      </p:sp>
      <p:sp>
        <p:nvSpPr>
          <p:cNvPr id="39939" name="Content Placeholder 2"/>
          <p:cNvSpPr>
            <a:spLocks noGrp="1"/>
          </p:cNvSpPr>
          <p:nvPr>
            <p:ph idx="1"/>
          </p:nvPr>
        </p:nvSpPr>
        <p:spPr/>
        <p:txBody>
          <a:bodyPr/>
          <a:lstStyle/>
          <a:p>
            <a:r>
              <a:rPr lang="en-US" altLang="en-US" dirty="0"/>
              <a:t>Silicon:  semiconductor</a:t>
            </a:r>
          </a:p>
          <a:p>
            <a:pPr lvl="1"/>
            <a:r>
              <a:rPr lang="en-US" altLang="en-US" dirty="0"/>
              <a:t>How to turn sand into gold</a:t>
            </a:r>
          </a:p>
          <a:p>
            <a:r>
              <a:rPr lang="en-US" altLang="en-US" dirty="0"/>
              <a:t>Add materials to transform properties:</a:t>
            </a:r>
          </a:p>
          <a:p>
            <a:pPr lvl="1"/>
            <a:r>
              <a:rPr lang="en-US" altLang="en-US" dirty="0"/>
              <a:t>Conductors</a:t>
            </a:r>
          </a:p>
          <a:p>
            <a:pPr lvl="1"/>
            <a:r>
              <a:rPr lang="en-US" altLang="en-US" dirty="0"/>
              <a:t>Insulators</a:t>
            </a:r>
          </a:p>
          <a:p>
            <a:pPr lvl="1"/>
            <a:r>
              <a:rPr lang="en-US" altLang="en-US" dirty="0"/>
              <a:t>Switch</a:t>
            </a:r>
          </a:p>
        </p:txBody>
      </p:sp>
      <p:sp>
        <p:nvSpPr>
          <p:cNvPr id="2" name="Slide Number Placeholder 1"/>
          <p:cNvSpPr>
            <a:spLocks noGrp="1"/>
          </p:cNvSpPr>
          <p:nvPr>
            <p:ph type="sldNum" sz="quarter" idx="12"/>
          </p:nvPr>
        </p:nvSpPr>
        <p:spPr/>
        <p:txBody>
          <a:bodyPr/>
          <a:lstStyle/>
          <a:p>
            <a:fld id="{7B14E791-165F-344E-BF0E-59CD826800BF}" type="slidenum">
              <a:rPr lang="en-US" smtClean="0"/>
              <a:pPr/>
              <a:t>30</a:t>
            </a:fld>
            <a:endParaRPr lang="en-US" dirty="0"/>
          </a:p>
        </p:txBody>
      </p:sp>
      <p:pic>
        <p:nvPicPr>
          <p:cNvPr id="3"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200" y="3765269"/>
            <a:ext cx="8229600" cy="2330731"/>
          </a:xfrm>
          <a:prstGeom prst="rect">
            <a:avLst/>
          </a:prstGeom>
        </p:spPr>
      </p:pic>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95999" y="1149927"/>
            <a:ext cx="2665243" cy="2354992"/>
          </a:xfrm>
          <a:prstGeom prst="rect">
            <a:avLst/>
          </a:prstGeom>
        </p:spPr>
      </p:pic>
    </p:spTree>
    <p:extLst>
      <p:ext uri="{BB962C8B-B14F-4D97-AF65-F5344CB8AC3E}">
        <p14:creationId xmlns:p14="http://schemas.microsoft.com/office/powerpoint/2010/main" val="3426533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3"/>
          <p:cNvSpPr>
            <a:spLocks noGrp="1" noChangeArrowheads="1"/>
          </p:cNvSpPr>
          <p:nvPr>
            <p:ph type="title"/>
          </p:nvPr>
        </p:nvSpPr>
        <p:spPr/>
        <p:txBody>
          <a:bodyPr/>
          <a:lstStyle/>
          <a:p>
            <a:pPr eaLnBrk="1" hangingPunct="1"/>
            <a:r>
              <a:rPr lang="en-US" altLang="en-US"/>
              <a:t>Manufacturing ICs</a:t>
            </a:r>
            <a:endParaRPr lang="en-AU" altLang="en-US"/>
          </a:p>
        </p:txBody>
      </p:sp>
      <p:sp>
        <p:nvSpPr>
          <p:cNvPr id="40964" name="Rectangle 19"/>
          <p:cNvSpPr>
            <a:spLocks noGrp="1" noChangeArrowheads="1"/>
          </p:cNvSpPr>
          <p:nvPr>
            <p:ph type="body" idx="1"/>
          </p:nvPr>
        </p:nvSpPr>
        <p:spPr>
          <a:xfrm>
            <a:off x="415925" y="5602287"/>
            <a:ext cx="8270875" cy="936625"/>
          </a:xfrm>
        </p:spPr>
        <p:txBody>
          <a:bodyPr/>
          <a:lstStyle/>
          <a:p>
            <a:pPr eaLnBrk="1" hangingPunct="1"/>
            <a:r>
              <a:rPr lang="en-US" altLang="en-US"/>
              <a:t>Yield: proportion of working dies per wafer</a:t>
            </a:r>
          </a:p>
        </p:txBody>
      </p:sp>
      <p:pic>
        <p:nvPicPr>
          <p:cNvPr id="40965" name="Picture 20" descr="f01-18-P37449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23099" y="1295400"/>
            <a:ext cx="7856525" cy="4237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fld id="{7B14E791-165F-344E-BF0E-59CD826800BF}" type="slidenum">
              <a:rPr lang="en-US" smtClean="0"/>
              <a:pPr/>
              <a:t>31</a:t>
            </a:fld>
            <a:endParaRPr lang="en-US" dirty="0"/>
          </a:p>
        </p:txBody>
      </p:sp>
    </p:spTree>
    <p:extLst>
      <p:ext uri="{BB962C8B-B14F-4D97-AF65-F5344CB8AC3E}">
        <p14:creationId xmlns:p14="http://schemas.microsoft.com/office/powerpoint/2010/main" val="39475297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4"/>
          <p:cNvSpPr>
            <a:spLocks noGrp="1" noChangeArrowheads="1"/>
          </p:cNvSpPr>
          <p:nvPr>
            <p:ph type="title"/>
          </p:nvPr>
        </p:nvSpPr>
        <p:spPr/>
        <p:txBody>
          <a:bodyPr/>
          <a:lstStyle/>
          <a:p>
            <a:pPr eaLnBrk="1" hangingPunct="1"/>
            <a:r>
              <a:rPr lang="en-AU" altLang="en-US"/>
              <a:t>Intel Core i7 Wafer</a:t>
            </a:r>
          </a:p>
        </p:txBody>
      </p:sp>
      <p:sp>
        <p:nvSpPr>
          <p:cNvPr id="41988" name="Rectangle 6"/>
          <p:cNvSpPr>
            <a:spLocks noGrp="1" noChangeArrowheads="1"/>
          </p:cNvSpPr>
          <p:nvPr>
            <p:ph type="body" idx="1"/>
          </p:nvPr>
        </p:nvSpPr>
        <p:spPr>
          <a:xfrm>
            <a:off x="684213" y="5157788"/>
            <a:ext cx="8270875" cy="1150937"/>
          </a:xfrm>
        </p:spPr>
        <p:txBody>
          <a:bodyPr/>
          <a:lstStyle/>
          <a:p>
            <a:pPr eaLnBrk="1" hangingPunct="1"/>
            <a:r>
              <a:rPr lang="en-AU" altLang="en-US" sz="2800"/>
              <a:t>300mm wafer, 280 chips, 32nm technology</a:t>
            </a:r>
          </a:p>
          <a:p>
            <a:pPr eaLnBrk="1" hangingPunct="1"/>
            <a:r>
              <a:rPr lang="en-AU" altLang="en-US" sz="2800"/>
              <a:t>Each chip is 20.7 x 10.5 mm</a:t>
            </a:r>
          </a:p>
        </p:txBody>
      </p:sp>
      <p:pic>
        <p:nvPicPr>
          <p:cNvPr id="41989" name="Picture 6"/>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68538" y="1052513"/>
            <a:ext cx="4175125" cy="414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fld id="{7B14E791-165F-344E-BF0E-59CD826800BF}" type="slidenum">
              <a:rPr lang="en-US" smtClean="0"/>
              <a:pPr/>
              <a:t>32</a:t>
            </a:fld>
            <a:endParaRPr lang="en-US" dirty="0"/>
          </a:p>
        </p:txBody>
      </p:sp>
    </p:spTree>
    <p:extLst>
      <p:ext uri="{BB962C8B-B14F-4D97-AF65-F5344CB8AC3E}">
        <p14:creationId xmlns:p14="http://schemas.microsoft.com/office/powerpoint/2010/main" val="9344978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Silicon Valley</a:t>
            </a:r>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2"/>
          </p:nvPr>
        </p:nvSpPr>
        <p:spPr/>
        <p:txBody>
          <a:bodyPr/>
          <a:lstStyle/>
          <a:p>
            <a:fld id="{7B14E791-165F-344E-BF0E-59CD826800BF}" type="slidenum">
              <a:rPr lang="en-US" smtClean="0"/>
              <a:pPr/>
              <a:t>33</a:t>
            </a:fld>
            <a:endParaRPr lang="en-US" dirty="0"/>
          </a:p>
        </p:txBody>
      </p:sp>
      <p:pic>
        <p:nvPicPr>
          <p:cNvPr id="6" name="Picture 5"/>
          <p:cNvPicPr>
            <a:picLocks noChangeAspect="1"/>
          </p:cNvPicPr>
          <p:nvPr/>
        </p:nvPicPr>
        <p:blipFill>
          <a:blip r:embed="rId2"/>
          <a:stretch>
            <a:fillRect/>
          </a:stretch>
        </p:blipFill>
        <p:spPr>
          <a:xfrm>
            <a:off x="212834" y="1111250"/>
            <a:ext cx="9144000" cy="4064000"/>
          </a:xfrm>
          <a:prstGeom prst="rect">
            <a:avLst/>
          </a:prstGeom>
        </p:spPr>
      </p:pic>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2834" y="1143000"/>
            <a:ext cx="4804396" cy="5181600"/>
          </a:xfrm>
          <a:prstGeom prst="rect">
            <a:avLst/>
          </a:prstGeom>
        </p:spPr>
      </p:pic>
    </p:spTree>
    <p:extLst>
      <p:ext uri="{BB962C8B-B14F-4D97-AF65-F5344CB8AC3E}">
        <p14:creationId xmlns:p14="http://schemas.microsoft.com/office/powerpoint/2010/main" val="262363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p:txBody>
          <a:bodyPr/>
          <a:lstStyle/>
          <a:p>
            <a:pPr eaLnBrk="1" hangingPunct="1"/>
            <a:r>
              <a:rPr lang="en-AU" altLang="en-US"/>
              <a:t>Integrated Circuit Cost</a:t>
            </a:r>
          </a:p>
        </p:txBody>
      </p:sp>
      <p:sp>
        <p:nvSpPr>
          <p:cNvPr id="1029" name="Rectangle 3"/>
          <p:cNvSpPr>
            <a:spLocks noGrp="1" noChangeArrowheads="1"/>
          </p:cNvSpPr>
          <p:nvPr>
            <p:ph type="body" idx="1"/>
          </p:nvPr>
        </p:nvSpPr>
        <p:spPr>
          <a:xfrm>
            <a:off x="415925" y="3671601"/>
            <a:ext cx="8270875" cy="2232025"/>
          </a:xfrm>
        </p:spPr>
        <p:txBody>
          <a:bodyPr>
            <a:normAutofit fontScale="85000" lnSpcReduction="20000"/>
          </a:bodyPr>
          <a:lstStyle/>
          <a:p>
            <a:pPr eaLnBrk="1" hangingPunct="1"/>
            <a:r>
              <a:rPr lang="en-AU" altLang="en-US" sz="2800" dirty="0"/>
              <a:t>Nonlinear relation to area and defect rate</a:t>
            </a:r>
          </a:p>
          <a:p>
            <a:pPr lvl="1" eaLnBrk="1" hangingPunct="1"/>
            <a:r>
              <a:rPr lang="en-AU" altLang="en-US" sz="2400" dirty="0"/>
              <a:t>Wafer cost and area are fixed</a:t>
            </a:r>
          </a:p>
          <a:p>
            <a:pPr lvl="1" eaLnBrk="1" hangingPunct="1"/>
            <a:r>
              <a:rPr lang="en-AU" altLang="en-US" sz="2400" dirty="0"/>
              <a:t>Defect rate determined by manufacturing process</a:t>
            </a:r>
          </a:p>
          <a:p>
            <a:pPr lvl="1" eaLnBrk="1" hangingPunct="1"/>
            <a:r>
              <a:rPr lang="en-AU" altLang="en-US" sz="2400" dirty="0"/>
              <a:t>Die area determined by architecture and circuit design</a:t>
            </a:r>
          </a:p>
          <a:p>
            <a:pPr lvl="1" eaLnBrk="1" hangingPunct="1"/>
            <a:endParaRPr lang="en-AU" altLang="en-US" dirty="0"/>
          </a:p>
          <a:p>
            <a:r>
              <a:rPr lang="en-AU" altLang="en-US" sz="2600" dirty="0"/>
              <a:t>A key factor in determining the cost of an integrated circuit is the volume</a:t>
            </a:r>
          </a:p>
        </p:txBody>
      </p:sp>
      <p:graphicFrame>
        <p:nvGraphicFramePr>
          <p:cNvPr id="1026" name="Object 4"/>
          <p:cNvGraphicFramePr>
            <a:graphicFrameLocks noChangeAspect="1"/>
          </p:cNvGraphicFramePr>
          <p:nvPr>
            <p:extLst>
              <p:ext uri="{D42A27DB-BD31-4B8C-83A1-F6EECF244321}">
                <p14:modId xmlns:p14="http://schemas.microsoft.com/office/powerpoint/2010/main" val="498440505"/>
              </p:ext>
            </p:extLst>
          </p:nvPr>
        </p:nvGraphicFramePr>
        <p:xfrm>
          <a:off x="1678781" y="1094128"/>
          <a:ext cx="5862638" cy="2360613"/>
        </p:xfrm>
        <a:graphic>
          <a:graphicData uri="http://schemas.openxmlformats.org/presentationml/2006/ole">
            <mc:AlternateContent xmlns:mc="http://schemas.openxmlformats.org/markup-compatibility/2006">
              <mc:Choice xmlns:v="urn:schemas-microsoft-com:vml" Requires="v">
                <p:oleObj name="Equation" r:id="rId3" imgW="2933700" imgH="1181100" progId="Equation.3">
                  <p:embed/>
                </p:oleObj>
              </mc:Choice>
              <mc:Fallback>
                <p:oleObj name="Equation" r:id="rId3" imgW="2933700" imgH="1181100" progId="Equation.3">
                  <p:embed/>
                  <p:pic>
                    <p:nvPicPr>
                      <p:cNvPr id="1026"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8781" y="1094128"/>
                        <a:ext cx="5862638" cy="2360613"/>
                      </a:xfrm>
                      <a:prstGeom prst="rect">
                        <a:avLst/>
                      </a:prstGeom>
                      <a:solidFill>
                        <a:srgbClr val="FFFF00"/>
                      </a:solidFill>
                      <a:ln>
                        <a:noFill/>
                      </a:ln>
                      <a:effectLst/>
                    </p:spPr>
                  </p:pic>
                </p:oleObj>
              </mc:Fallback>
            </mc:AlternateContent>
          </a:graphicData>
        </a:graphic>
      </p:graphicFrame>
      <p:sp>
        <p:nvSpPr>
          <p:cNvPr id="2" name="Slide Number Placeholder 1"/>
          <p:cNvSpPr>
            <a:spLocks noGrp="1"/>
          </p:cNvSpPr>
          <p:nvPr>
            <p:ph type="sldNum" sz="quarter" idx="12"/>
          </p:nvPr>
        </p:nvSpPr>
        <p:spPr/>
        <p:txBody>
          <a:bodyPr/>
          <a:lstStyle/>
          <a:p>
            <a:fld id="{7B14E791-165F-344E-BF0E-59CD826800BF}" type="slidenum">
              <a:rPr lang="en-US" smtClean="0"/>
              <a:pPr/>
              <a:t>34</a:t>
            </a:fld>
            <a:endParaRPr lang="en-US" dirty="0"/>
          </a:p>
        </p:txBody>
      </p:sp>
    </p:spTree>
    <p:extLst>
      <p:ext uri="{BB962C8B-B14F-4D97-AF65-F5344CB8AC3E}">
        <p14:creationId xmlns:p14="http://schemas.microsoft.com/office/powerpoint/2010/main" val="842088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2"/>
          <p:cNvSpPr>
            <a:spLocks noGrp="1" noChangeArrowheads="1"/>
          </p:cNvSpPr>
          <p:nvPr>
            <p:ph type="title"/>
          </p:nvPr>
        </p:nvSpPr>
        <p:spPr/>
        <p:txBody>
          <a:bodyPr/>
          <a:lstStyle/>
          <a:p>
            <a:pPr eaLnBrk="1" hangingPunct="1"/>
            <a:r>
              <a:rPr lang="en-US" altLang="en-US" sz="4000"/>
              <a:t>Response Time and Throughput</a:t>
            </a:r>
            <a:endParaRPr lang="en-AU" altLang="en-US" sz="4000"/>
          </a:p>
        </p:txBody>
      </p:sp>
      <p:sp>
        <p:nvSpPr>
          <p:cNvPr id="43012" name="Rectangle 3"/>
          <p:cNvSpPr>
            <a:spLocks noGrp="1" noChangeArrowheads="1"/>
          </p:cNvSpPr>
          <p:nvPr>
            <p:ph type="body" idx="1"/>
          </p:nvPr>
        </p:nvSpPr>
        <p:spPr/>
        <p:txBody>
          <a:bodyPr/>
          <a:lstStyle/>
          <a:p>
            <a:pPr eaLnBrk="1" hangingPunct="1"/>
            <a:r>
              <a:rPr lang="en-US" altLang="en-US" sz="2800" dirty="0"/>
              <a:t>Response time </a:t>
            </a:r>
            <a:r>
              <a:rPr lang="en-US" altLang="en-US" sz="2800" dirty="0">
                <a:sym typeface="Wingdings"/>
              </a:rPr>
              <a:t> Latency</a:t>
            </a:r>
            <a:endParaRPr lang="en-US" altLang="en-US" sz="2800" dirty="0"/>
          </a:p>
          <a:p>
            <a:pPr lvl="1" eaLnBrk="1" hangingPunct="1"/>
            <a:r>
              <a:rPr lang="en-US" altLang="en-US" sz="2400" dirty="0"/>
              <a:t>How long it takes to do a task</a:t>
            </a:r>
          </a:p>
          <a:p>
            <a:pPr eaLnBrk="1" hangingPunct="1"/>
            <a:r>
              <a:rPr lang="en-US" altLang="en-US" sz="2800" dirty="0"/>
              <a:t>Throughput </a:t>
            </a:r>
            <a:r>
              <a:rPr lang="en-US" altLang="en-US" sz="2800" dirty="0">
                <a:sym typeface="Wingdings"/>
              </a:rPr>
              <a:t> Bandwidth</a:t>
            </a:r>
            <a:endParaRPr lang="en-US" altLang="en-US" sz="2800" dirty="0"/>
          </a:p>
          <a:p>
            <a:pPr lvl="1" eaLnBrk="1" hangingPunct="1"/>
            <a:r>
              <a:rPr lang="en-US" altLang="en-US" sz="2400" dirty="0"/>
              <a:t>Total work done per unit time</a:t>
            </a:r>
          </a:p>
          <a:p>
            <a:pPr lvl="2" eaLnBrk="1" hangingPunct="1"/>
            <a:r>
              <a:rPr lang="en-US" altLang="en-US" sz="2000" dirty="0"/>
              <a:t>e.g., tasks/transactions/… per hour</a:t>
            </a:r>
          </a:p>
          <a:p>
            <a:pPr lvl="2" eaLnBrk="1" hangingPunct="1"/>
            <a:endParaRPr lang="en-US" altLang="en-US" sz="2000" dirty="0"/>
          </a:p>
          <a:p>
            <a:pPr lvl="2" eaLnBrk="1" hangingPunct="1"/>
            <a:endParaRPr lang="en-US" altLang="en-US" sz="2000" dirty="0"/>
          </a:p>
          <a:p>
            <a:pPr eaLnBrk="1" hangingPunct="1"/>
            <a:r>
              <a:rPr lang="en-US" altLang="en-US" sz="2800" dirty="0"/>
              <a:t>How are response time and throughput affected by</a:t>
            </a:r>
          </a:p>
          <a:p>
            <a:pPr lvl="1" eaLnBrk="1" hangingPunct="1"/>
            <a:r>
              <a:rPr lang="en-US" altLang="en-US" sz="2400" dirty="0"/>
              <a:t>Replacing the processor with a faster version?</a:t>
            </a:r>
          </a:p>
          <a:p>
            <a:pPr lvl="1" eaLnBrk="1" hangingPunct="1"/>
            <a:r>
              <a:rPr lang="en-US" altLang="en-US" sz="2400" dirty="0"/>
              <a:t>Adding more processors?</a:t>
            </a:r>
          </a:p>
          <a:p>
            <a:pPr lvl="1" eaLnBrk="1" hangingPunct="1"/>
            <a:endParaRPr lang="en-US" altLang="en-US" sz="2400" dirty="0"/>
          </a:p>
          <a:p>
            <a:pPr eaLnBrk="1" hangingPunct="1"/>
            <a:r>
              <a:rPr lang="en-US" altLang="en-US" sz="2800" dirty="0"/>
              <a:t>We’ll focus on response time for now…</a:t>
            </a:r>
            <a:endParaRPr lang="en-AU" altLang="en-US" sz="2800" dirty="0"/>
          </a:p>
        </p:txBody>
      </p:sp>
      <p:sp>
        <p:nvSpPr>
          <p:cNvPr id="2" name="Slide Number Placeholder 1"/>
          <p:cNvSpPr>
            <a:spLocks noGrp="1"/>
          </p:cNvSpPr>
          <p:nvPr>
            <p:ph type="sldNum" sz="quarter" idx="12"/>
          </p:nvPr>
        </p:nvSpPr>
        <p:spPr/>
        <p:txBody>
          <a:bodyPr/>
          <a:lstStyle/>
          <a:p>
            <a:fld id="{7B14E791-165F-344E-BF0E-59CD826800BF}" type="slidenum">
              <a:rPr lang="en-US" smtClean="0"/>
              <a:pPr/>
              <a:t>4</a:t>
            </a:fld>
            <a:endParaRPr lang="en-US" dirty="0"/>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05400" y="1132901"/>
            <a:ext cx="3704167" cy="2667000"/>
          </a:xfrm>
          <a:prstGeom prst="rect">
            <a:avLst/>
          </a:prstGeom>
        </p:spPr>
      </p:pic>
    </p:spTree>
    <p:extLst>
      <p:ext uri="{BB962C8B-B14F-4D97-AF65-F5344CB8AC3E}">
        <p14:creationId xmlns:p14="http://schemas.microsoft.com/office/powerpoint/2010/main" val="37620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2"/>
          <p:cNvSpPr>
            <a:spLocks noGrp="1" noChangeArrowheads="1"/>
          </p:cNvSpPr>
          <p:nvPr>
            <p:ph type="title"/>
          </p:nvPr>
        </p:nvSpPr>
        <p:spPr/>
        <p:txBody>
          <a:bodyPr/>
          <a:lstStyle/>
          <a:p>
            <a:pPr eaLnBrk="1" hangingPunct="1"/>
            <a:r>
              <a:rPr lang="en-US" altLang="en-US"/>
              <a:t>Relative Performance</a:t>
            </a:r>
            <a:endParaRPr lang="en-AU" altLang="en-US"/>
          </a:p>
        </p:txBody>
      </p:sp>
      <p:sp>
        <p:nvSpPr>
          <p:cNvPr id="3077" name="Rectangle 3"/>
          <p:cNvSpPr>
            <a:spLocks noGrp="1" noChangeArrowheads="1"/>
          </p:cNvSpPr>
          <p:nvPr>
            <p:ph idx="1"/>
          </p:nvPr>
        </p:nvSpPr>
        <p:spPr/>
        <p:txBody>
          <a:bodyPr/>
          <a:lstStyle/>
          <a:p>
            <a:pPr eaLnBrk="1" hangingPunct="1"/>
            <a:r>
              <a:rPr lang="en-US" altLang="en-US" dirty="0"/>
              <a:t>Define </a:t>
            </a:r>
            <a:r>
              <a:rPr lang="en-US" altLang="en-US" b="1" dirty="0"/>
              <a:t>Performance</a:t>
            </a:r>
            <a:r>
              <a:rPr lang="en-US" altLang="en-US" dirty="0"/>
              <a:t> = 1/Execution Time</a:t>
            </a:r>
          </a:p>
          <a:p>
            <a:pPr eaLnBrk="1" hangingPunct="1"/>
            <a:r>
              <a:rPr lang="en-US" altLang="en-US" dirty="0"/>
              <a:t>“X is </a:t>
            </a:r>
            <a:r>
              <a:rPr lang="en-US" altLang="en-US" i="1" dirty="0">
                <a:latin typeface="Times New Roman" charset="0"/>
              </a:rPr>
              <a:t>n</a:t>
            </a:r>
            <a:r>
              <a:rPr lang="en-US" altLang="en-US" dirty="0"/>
              <a:t> time faster than Y”, i.e. speedup</a:t>
            </a:r>
          </a:p>
        </p:txBody>
      </p:sp>
      <p:sp>
        <p:nvSpPr>
          <p:cNvPr id="2" name="Slide Number Placeholder 1"/>
          <p:cNvSpPr>
            <a:spLocks noGrp="1"/>
          </p:cNvSpPr>
          <p:nvPr>
            <p:ph type="sldNum" sz="quarter" idx="12"/>
          </p:nvPr>
        </p:nvSpPr>
        <p:spPr/>
        <p:txBody>
          <a:bodyPr/>
          <a:lstStyle/>
          <a:p>
            <a:fld id="{7B14E791-165F-344E-BF0E-59CD826800BF}" type="slidenum">
              <a:rPr lang="en-US" smtClean="0"/>
              <a:pPr/>
              <a:t>5</a:t>
            </a:fld>
            <a:endParaRPr lang="en-US" dirty="0"/>
          </a:p>
        </p:txBody>
      </p:sp>
      <p:graphicFrame>
        <p:nvGraphicFramePr>
          <p:cNvPr id="3074" name="Object 4"/>
          <p:cNvGraphicFramePr>
            <a:graphicFrameLocks noChangeAspect="1"/>
          </p:cNvGraphicFramePr>
          <p:nvPr>
            <p:extLst>
              <p:ext uri="{D42A27DB-BD31-4B8C-83A1-F6EECF244321}">
                <p14:modId xmlns:p14="http://schemas.microsoft.com/office/powerpoint/2010/main" val="1266483972"/>
              </p:ext>
            </p:extLst>
          </p:nvPr>
        </p:nvGraphicFramePr>
        <p:xfrm>
          <a:off x="1547813" y="2420938"/>
          <a:ext cx="5765800" cy="1008062"/>
        </p:xfrm>
        <a:graphic>
          <a:graphicData uri="http://schemas.openxmlformats.org/presentationml/2006/ole">
            <mc:AlternateContent xmlns:mc="http://schemas.openxmlformats.org/markup-compatibility/2006">
              <mc:Choice xmlns:v="urn:schemas-microsoft-com:vml" Requires="v">
                <p:oleObj name="Equation" r:id="rId3" imgW="2616200" imgH="457200" progId="Equation.3">
                  <p:embed/>
                </p:oleObj>
              </mc:Choice>
              <mc:Fallback>
                <p:oleObj name="Equation" r:id="rId3" imgW="2616200" imgH="4572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7813" y="2420938"/>
                        <a:ext cx="5765800" cy="1008062"/>
                      </a:xfrm>
                      <a:prstGeom prst="rect">
                        <a:avLst/>
                      </a:prstGeom>
                      <a:solidFill>
                        <a:srgbClr val="FFFF00"/>
                      </a:solidFill>
                      <a:ln>
                        <a:noFill/>
                      </a:ln>
                      <a:effectLst/>
                    </p:spPr>
                  </p:pic>
                </p:oleObj>
              </mc:Fallback>
            </mc:AlternateContent>
          </a:graphicData>
        </a:graphic>
      </p:graphicFrame>
      <p:sp>
        <p:nvSpPr>
          <p:cNvPr id="3078" name="Rectangle 5"/>
          <p:cNvSpPr>
            <a:spLocks noChangeArrowheads="1"/>
          </p:cNvSpPr>
          <p:nvPr/>
        </p:nvSpPr>
        <p:spPr bwMode="auto">
          <a:xfrm>
            <a:off x="684213" y="3573463"/>
            <a:ext cx="8270875" cy="24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20000"/>
              </a:spcBef>
              <a:buClr>
                <a:schemeClr val="folHlink"/>
              </a:buClr>
              <a:buSzPct val="60000"/>
              <a:buFont typeface="Wingdings" charset="2"/>
              <a:buChar char="n"/>
            </a:pPr>
            <a:r>
              <a:rPr lang="en-US" altLang="en-US" sz="3200" dirty="0"/>
              <a:t>Example: time taken to run a program</a:t>
            </a:r>
          </a:p>
          <a:p>
            <a:pPr lvl="1" eaLnBrk="1" hangingPunct="1">
              <a:spcBef>
                <a:spcPct val="20000"/>
              </a:spcBef>
              <a:buClr>
                <a:schemeClr val="hlink"/>
              </a:buClr>
              <a:buSzPct val="55000"/>
              <a:buFont typeface="Wingdings" charset="2"/>
              <a:buChar char="n"/>
            </a:pPr>
            <a:r>
              <a:rPr lang="en-US" altLang="en-US" sz="2800" dirty="0"/>
              <a:t>10s on A, 15s on B</a:t>
            </a:r>
          </a:p>
          <a:p>
            <a:pPr lvl="1" eaLnBrk="1" hangingPunct="1">
              <a:spcBef>
                <a:spcPct val="20000"/>
              </a:spcBef>
              <a:buClr>
                <a:schemeClr val="hlink"/>
              </a:buClr>
              <a:buSzPct val="55000"/>
              <a:buFont typeface="Wingdings" charset="2"/>
              <a:buChar char="n"/>
            </a:pPr>
            <a:r>
              <a:rPr lang="en-US" altLang="en-US" sz="2800" dirty="0"/>
              <a:t>Execution </a:t>
            </a:r>
            <a:r>
              <a:rPr lang="en-US" altLang="en-US" sz="2800" dirty="0" err="1"/>
              <a:t>Time</a:t>
            </a:r>
            <a:r>
              <a:rPr lang="en-US" altLang="en-US" sz="2800" baseline="-25000" dirty="0" err="1"/>
              <a:t>B</a:t>
            </a:r>
            <a:r>
              <a:rPr lang="en-US" altLang="en-US" sz="2800" dirty="0"/>
              <a:t> / Execution </a:t>
            </a:r>
            <a:r>
              <a:rPr lang="en-US" altLang="en-US" sz="2800" dirty="0" err="1"/>
              <a:t>Time</a:t>
            </a:r>
            <a:r>
              <a:rPr lang="en-US" altLang="en-US" sz="2800" baseline="-25000" dirty="0" err="1"/>
              <a:t>A</a:t>
            </a:r>
            <a:br>
              <a:rPr lang="en-US" altLang="en-US" sz="2800" dirty="0"/>
            </a:br>
            <a:r>
              <a:rPr lang="en-US" altLang="en-US" sz="2800" dirty="0"/>
              <a:t>= 15s / 10s = 1.5</a:t>
            </a:r>
          </a:p>
          <a:p>
            <a:pPr lvl="1" eaLnBrk="1" hangingPunct="1">
              <a:spcBef>
                <a:spcPct val="20000"/>
              </a:spcBef>
              <a:buClr>
                <a:schemeClr val="hlink"/>
              </a:buClr>
              <a:buSzPct val="55000"/>
              <a:buFont typeface="Wingdings" charset="2"/>
              <a:buChar char="n"/>
            </a:pPr>
            <a:r>
              <a:rPr lang="en-US" altLang="en-US" sz="2800" dirty="0"/>
              <a:t>So A is 1.5 times faster than B</a:t>
            </a:r>
            <a:endParaRPr lang="en-AU" altLang="en-US" sz="2800" dirty="0"/>
          </a:p>
        </p:txBody>
      </p:sp>
    </p:spTree>
    <p:extLst>
      <p:ext uri="{BB962C8B-B14F-4D97-AF65-F5344CB8AC3E}">
        <p14:creationId xmlns:p14="http://schemas.microsoft.com/office/powerpoint/2010/main" val="20874107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2"/>
          <p:cNvSpPr>
            <a:spLocks noGrp="1" noChangeArrowheads="1"/>
          </p:cNvSpPr>
          <p:nvPr>
            <p:ph type="title"/>
          </p:nvPr>
        </p:nvSpPr>
        <p:spPr/>
        <p:txBody>
          <a:bodyPr>
            <a:normAutofit fontScale="90000"/>
          </a:bodyPr>
          <a:lstStyle/>
          <a:p>
            <a:pPr eaLnBrk="1" hangingPunct="1"/>
            <a:r>
              <a:rPr lang="en-US" altLang="en-US" dirty="0"/>
              <a:t>Below Your Program</a:t>
            </a:r>
            <a:br>
              <a:rPr lang="en-US" altLang="en-US" dirty="0"/>
            </a:br>
            <a:r>
              <a:rPr lang="en-US" altLang="en-US" sz="2700" dirty="0"/>
              <a:t>Program Performance is impacted by many things</a:t>
            </a:r>
            <a:endParaRPr lang="en-AU" altLang="en-US" dirty="0"/>
          </a:p>
        </p:txBody>
      </p:sp>
      <p:sp>
        <p:nvSpPr>
          <p:cNvPr id="27652" name="Rectangle 6"/>
          <p:cNvSpPr>
            <a:spLocks noGrp="1" noChangeArrowheads="1"/>
          </p:cNvSpPr>
          <p:nvPr>
            <p:ph idx="1"/>
          </p:nvPr>
        </p:nvSpPr>
        <p:spPr>
          <a:xfrm>
            <a:off x="228600" y="1143000"/>
            <a:ext cx="6200966" cy="5213350"/>
          </a:xfrm>
        </p:spPr>
        <p:txBody>
          <a:bodyPr/>
          <a:lstStyle/>
          <a:p>
            <a:pPr eaLnBrk="1" hangingPunct="1"/>
            <a:r>
              <a:rPr lang="en-US" altLang="en-US" sz="2800" dirty="0"/>
              <a:t>Program, i.e. Application software</a:t>
            </a:r>
          </a:p>
          <a:p>
            <a:pPr lvl="1" eaLnBrk="1" hangingPunct="1"/>
            <a:r>
              <a:rPr lang="en-US" altLang="en-US" sz="2400" dirty="0"/>
              <a:t>Written in high-level language</a:t>
            </a:r>
          </a:p>
          <a:p>
            <a:pPr eaLnBrk="1" hangingPunct="1"/>
            <a:r>
              <a:rPr lang="en-US" altLang="en-US" sz="2800" dirty="0"/>
              <a:t>System software</a:t>
            </a:r>
          </a:p>
          <a:p>
            <a:pPr lvl="1" eaLnBrk="1" hangingPunct="1"/>
            <a:r>
              <a:rPr lang="en-US" altLang="en-US" sz="2400" dirty="0"/>
              <a:t>Compiler: translates HLL code to machine code</a:t>
            </a:r>
          </a:p>
          <a:p>
            <a:pPr lvl="1" eaLnBrk="1" hangingPunct="1"/>
            <a:r>
              <a:rPr lang="en-US" altLang="en-US" sz="2400" dirty="0"/>
              <a:t>Operating System: service code</a:t>
            </a:r>
          </a:p>
          <a:p>
            <a:pPr lvl="2" eaLnBrk="1" hangingPunct="1"/>
            <a:r>
              <a:rPr lang="en-US" altLang="en-US" sz="2000" dirty="0"/>
              <a:t>Handling input/output</a:t>
            </a:r>
          </a:p>
          <a:p>
            <a:pPr lvl="2" eaLnBrk="1" hangingPunct="1"/>
            <a:r>
              <a:rPr lang="en-US" altLang="en-US" sz="2000" dirty="0"/>
              <a:t>Managing memory and storage</a:t>
            </a:r>
          </a:p>
          <a:p>
            <a:pPr lvl="2" eaLnBrk="1" hangingPunct="1"/>
            <a:r>
              <a:rPr lang="en-US" altLang="en-US" sz="2000" dirty="0"/>
              <a:t>Scheduling tasks &amp; sharing resources</a:t>
            </a:r>
          </a:p>
          <a:p>
            <a:pPr eaLnBrk="1" hangingPunct="1"/>
            <a:r>
              <a:rPr lang="en-US" altLang="en-US" sz="2800" dirty="0"/>
              <a:t>Hardware</a:t>
            </a:r>
          </a:p>
          <a:p>
            <a:pPr lvl="1" eaLnBrk="1" hangingPunct="1"/>
            <a:r>
              <a:rPr lang="en-US" altLang="en-US" sz="2400" dirty="0"/>
              <a:t>Processor, memory, I/O controllers</a:t>
            </a:r>
            <a:endParaRPr lang="en-AU" altLang="en-US" sz="2400" dirty="0"/>
          </a:p>
        </p:txBody>
      </p:sp>
      <p:sp>
        <p:nvSpPr>
          <p:cNvPr id="2" name="Slide Number Placeholder 1"/>
          <p:cNvSpPr>
            <a:spLocks noGrp="1"/>
          </p:cNvSpPr>
          <p:nvPr>
            <p:ph type="sldNum" sz="quarter" idx="12"/>
          </p:nvPr>
        </p:nvSpPr>
        <p:spPr/>
        <p:txBody>
          <a:bodyPr/>
          <a:lstStyle/>
          <a:p>
            <a:fld id="{7B14E791-165F-344E-BF0E-59CD826800BF}" type="slidenum">
              <a:rPr lang="en-US" smtClean="0"/>
              <a:pPr/>
              <a:t>6</a:t>
            </a:fld>
            <a:endParaRPr lang="en-US" dirty="0"/>
          </a:p>
        </p:txBody>
      </p:sp>
      <p:pic>
        <p:nvPicPr>
          <p:cNvPr id="6" name="Picture 11" descr="f01-02-P374493">
            <a:extLst>
              <a:ext uri="{FF2B5EF4-FFF2-40B4-BE49-F238E27FC236}">
                <a16:creationId xmlns:a16="http://schemas.microsoft.com/office/drawing/2014/main" id="{572B14B9-89CC-FD46-B4D3-EB51A946126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515100" y="1329781"/>
            <a:ext cx="2400300"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oup 6">
            <a:extLst>
              <a:ext uri="{FF2B5EF4-FFF2-40B4-BE49-F238E27FC236}">
                <a16:creationId xmlns:a16="http://schemas.microsoft.com/office/drawing/2014/main" id="{A6571328-31E9-5E4E-A9CF-67B4A50C2D51}"/>
              </a:ext>
            </a:extLst>
          </p:cNvPr>
          <p:cNvGrpSpPr/>
          <p:nvPr/>
        </p:nvGrpSpPr>
        <p:grpSpPr>
          <a:xfrm>
            <a:off x="5237820" y="4139469"/>
            <a:ext cx="3854593" cy="2193763"/>
            <a:chOff x="64613" y="1014864"/>
            <a:chExt cx="5193182" cy="2782089"/>
          </a:xfrm>
        </p:grpSpPr>
        <p:pic>
          <p:nvPicPr>
            <p:cNvPr id="8" name="Picture 7">
              <a:extLst>
                <a:ext uri="{FF2B5EF4-FFF2-40B4-BE49-F238E27FC236}">
                  <a16:creationId xmlns:a16="http://schemas.microsoft.com/office/drawing/2014/main" id="{CB2C7719-F1C5-9143-8943-39506FC79EA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4613" y="1278371"/>
              <a:ext cx="5193182" cy="2518582"/>
            </a:xfrm>
            <a:prstGeom prst="rect">
              <a:avLst/>
            </a:prstGeom>
          </p:spPr>
        </p:pic>
        <p:sp>
          <p:nvSpPr>
            <p:cNvPr id="9" name="Rectangle 8">
              <a:extLst>
                <a:ext uri="{FF2B5EF4-FFF2-40B4-BE49-F238E27FC236}">
                  <a16:creationId xmlns:a16="http://schemas.microsoft.com/office/drawing/2014/main" id="{07AF84F4-3059-9744-9AE8-D71B4E692951}"/>
                </a:ext>
              </a:extLst>
            </p:cNvPr>
            <p:cNvSpPr/>
            <p:nvPr/>
          </p:nvSpPr>
          <p:spPr>
            <a:xfrm>
              <a:off x="3992690" y="1704968"/>
              <a:ext cx="1129283" cy="741601"/>
            </a:xfrm>
            <a:prstGeom prst="rect">
              <a:avLst/>
            </a:prstGeom>
            <a:solidFill>
              <a:schemeClr val="bg1"/>
            </a:solidFill>
          </p:spPr>
          <p:txBody>
            <a:bodyPr wrap="square" lIns="0" rIns="0">
              <a:spAutoFit/>
            </a:bodyPr>
            <a:lstStyle/>
            <a:p>
              <a:pPr algn="ctr"/>
              <a:r>
                <a:rPr lang="en-US" sz="1600" b="1" dirty="0"/>
                <a:t>Input</a:t>
              </a:r>
            </a:p>
            <a:p>
              <a:pPr algn="ctr"/>
              <a:r>
                <a:rPr lang="en-US" sz="1600" b="1" dirty="0"/>
                <a:t>Output</a:t>
              </a:r>
            </a:p>
          </p:txBody>
        </p:sp>
        <p:sp>
          <p:nvSpPr>
            <p:cNvPr id="10" name="Rectangle 8" descr="10%">
              <a:extLst>
                <a:ext uri="{FF2B5EF4-FFF2-40B4-BE49-F238E27FC236}">
                  <a16:creationId xmlns:a16="http://schemas.microsoft.com/office/drawing/2014/main" id="{93B6123F-92C9-DD47-B18E-8CE5A1BB77B9}"/>
                </a:ext>
              </a:extLst>
            </p:cNvPr>
            <p:cNvSpPr>
              <a:spLocks noChangeArrowheads="1"/>
            </p:cNvSpPr>
            <p:nvPr/>
          </p:nvSpPr>
          <p:spPr bwMode="auto">
            <a:xfrm>
              <a:off x="2071160" y="1371600"/>
              <a:ext cx="1180088" cy="1521232"/>
            </a:xfrm>
            <a:prstGeom prst="rect">
              <a:avLst/>
            </a:prstGeom>
            <a:noFill/>
            <a:ln w="50800">
              <a:solidFill>
                <a:schemeClr val="hlink"/>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 name="Rectangle 10">
              <a:extLst>
                <a:ext uri="{FF2B5EF4-FFF2-40B4-BE49-F238E27FC236}">
                  <a16:creationId xmlns:a16="http://schemas.microsoft.com/office/drawing/2014/main" id="{AA8A2D46-C992-834E-93C3-94C1C0358BB1}"/>
                </a:ext>
              </a:extLst>
            </p:cNvPr>
            <p:cNvSpPr/>
            <p:nvPr/>
          </p:nvSpPr>
          <p:spPr>
            <a:xfrm>
              <a:off x="296856" y="1014864"/>
              <a:ext cx="782236" cy="468380"/>
            </a:xfrm>
            <a:prstGeom prst="rect">
              <a:avLst/>
            </a:prstGeom>
          </p:spPr>
          <p:txBody>
            <a:bodyPr wrap="none">
              <a:spAutoFit/>
            </a:bodyPr>
            <a:lstStyle/>
            <a:p>
              <a:r>
                <a:rPr lang="en-US" b="1" dirty="0"/>
                <a:t>CPU</a:t>
              </a:r>
            </a:p>
          </p:txBody>
        </p:sp>
      </p:grpSp>
    </p:spTree>
    <p:extLst>
      <p:ext uri="{BB962C8B-B14F-4D97-AF65-F5344CB8AC3E}">
        <p14:creationId xmlns:p14="http://schemas.microsoft.com/office/powerpoint/2010/main" val="33354246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2"/>
          <p:cNvSpPr>
            <a:spLocks noGrp="1" noChangeArrowheads="1"/>
          </p:cNvSpPr>
          <p:nvPr>
            <p:ph type="title"/>
          </p:nvPr>
        </p:nvSpPr>
        <p:spPr/>
        <p:txBody>
          <a:bodyPr/>
          <a:lstStyle/>
          <a:p>
            <a:r>
              <a:rPr lang="en-US" altLang="en-US" dirty="0"/>
              <a:t>Measuring Execution Time </a:t>
            </a:r>
            <a:r>
              <a:rPr lang="en-US" dirty="0"/>
              <a:t>1/3</a:t>
            </a:r>
            <a:endParaRPr lang="en-AU" altLang="en-US" dirty="0"/>
          </a:p>
        </p:txBody>
      </p:sp>
      <p:sp>
        <p:nvSpPr>
          <p:cNvPr id="44036" name="Rectangle 3"/>
          <p:cNvSpPr>
            <a:spLocks noGrp="1" noChangeArrowheads="1"/>
          </p:cNvSpPr>
          <p:nvPr>
            <p:ph type="body" idx="1"/>
          </p:nvPr>
        </p:nvSpPr>
        <p:spPr/>
        <p:txBody>
          <a:bodyPr/>
          <a:lstStyle/>
          <a:p>
            <a:pPr eaLnBrk="1" hangingPunct="1">
              <a:lnSpc>
                <a:spcPct val="90000"/>
              </a:lnSpc>
            </a:pPr>
            <a:r>
              <a:rPr lang="en-US" altLang="en-US" dirty="0"/>
              <a:t>Wall clock time, response time, real time</a:t>
            </a:r>
          </a:p>
          <a:p>
            <a:pPr lvl="1" eaLnBrk="1" hangingPunct="1">
              <a:lnSpc>
                <a:spcPct val="90000"/>
              </a:lnSpc>
            </a:pPr>
            <a:r>
              <a:rPr lang="en-US" altLang="en-US" dirty="0"/>
              <a:t>Total response time, including all aspects</a:t>
            </a:r>
          </a:p>
          <a:p>
            <a:pPr lvl="2" eaLnBrk="1" hangingPunct="1">
              <a:lnSpc>
                <a:spcPct val="90000"/>
              </a:lnSpc>
            </a:pPr>
            <a:r>
              <a:rPr lang="en-US" altLang="en-US" b="1" dirty="0"/>
              <a:t>CPU Time + I/O + OS overhead + idle time</a:t>
            </a:r>
          </a:p>
          <a:p>
            <a:pPr lvl="2" eaLnBrk="1" hangingPunct="1">
              <a:lnSpc>
                <a:spcPct val="90000"/>
              </a:lnSpc>
            </a:pPr>
            <a:r>
              <a:rPr lang="en-US" altLang="en-US" b="1" dirty="0" err="1"/>
              <a:t>printf</a:t>
            </a:r>
            <a:r>
              <a:rPr lang="en-US" altLang="en-US" b="1" dirty="0"/>
              <a:t> consume OS/system and I/O time</a:t>
            </a:r>
          </a:p>
          <a:p>
            <a:pPr eaLnBrk="1" hangingPunct="1">
              <a:lnSpc>
                <a:spcPct val="90000"/>
              </a:lnSpc>
            </a:pPr>
            <a:r>
              <a:rPr lang="en-US" altLang="en-US" dirty="0"/>
              <a:t>Execution time (time </a:t>
            </a:r>
            <a:r>
              <a:rPr lang="en-US" altLang="en-US" dirty="0" err="1"/>
              <a:t>cmd</a:t>
            </a:r>
            <a:r>
              <a:rPr lang="en-US" altLang="en-US" dirty="0"/>
              <a:t> from terminal)</a:t>
            </a:r>
          </a:p>
        </p:txBody>
      </p:sp>
      <p:sp>
        <p:nvSpPr>
          <p:cNvPr id="2" name="Slide Number Placeholder 1"/>
          <p:cNvSpPr>
            <a:spLocks noGrp="1"/>
          </p:cNvSpPr>
          <p:nvPr>
            <p:ph type="sldNum" sz="quarter" idx="12"/>
          </p:nvPr>
        </p:nvSpPr>
        <p:spPr/>
        <p:txBody>
          <a:bodyPr/>
          <a:lstStyle/>
          <a:p>
            <a:fld id="{7B14E791-165F-344E-BF0E-59CD826800BF}" type="slidenum">
              <a:rPr lang="en-US" smtClean="0"/>
              <a:pPr/>
              <a:t>7</a:t>
            </a:fld>
            <a:endParaRPr lang="en-US" dirty="0"/>
          </a:p>
        </p:txBody>
      </p:sp>
      <p:pic>
        <p:nvPicPr>
          <p:cNvPr id="5" name="Picture 11" descr="f01-02-P374493">
            <a:extLst>
              <a:ext uri="{FF2B5EF4-FFF2-40B4-BE49-F238E27FC236}">
                <a16:creationId xmlns:a16="http://schemas.microsoft.com/office/drawing/2014/main" id="{89C27CEE-6FCE-CC45-B50F-E193A31EA672}"/>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553200" y="1143000"/>
            <a:ext cx="236220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extLst>
              <a:ext uri="{FF2B5EF4-FFF2-40B4-BE49-F238E27FC236}">
                <a16:creationId xmlns:a16="http://schemas.microsoft.com/office/drawing/2014/main" id="{C7934B8A-A208-6F49-8C82-155B3599918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38200" y="3276600"/>
            <a:ext cx="6172200" cy="2679405"/>
          </a:xfrm>
          <a:prstGeom prst="rect">
            <a:avLst/>
          </a:prstGeom>
        </p:spPr>
      </p:pic>
      <p:sp>
        <p:nvSpPr>
          <p:cNvPr id="7" name="Rounded Rectangle 6">
            <a:extLst>
              <a:ext uri="{FF2B5EF4-FFF2-40B4-BE49-F238E27FC236}">
                <a16:creationId xmlns:a16="http://schemas.microsoft.com/office/drawing/2014/main" id="{B41CE650-8F06-BC40-8FCF-7B94EB06D865}"/>
              </a:ext>
            </a:extLst>
          </p:cNvPr>
          <p:cNvSpPr/>
          <p:nvPr/>
        </p:nvSpPr>
        <p:spPr>
          <a:xfrm>
            <a:off x="762000" y="5171865"/>
            <a:ext cx="2286000" cy="314535"/>
          </a:xfrm>
          <a:prstGeom prst="roundRect">
            <a:avLst/>
          </a:prstGeom>
          <a:noFill/>
          <a:ln w="508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B9FCF2F5-6448-B348-9C9B-31A10ED697D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42950" y="5120709"/>
            <a:ext cx="3010449" cy="1754120"/>
          </a:xfrm>
          <a:prstGeom prst="rect">
            <a:avLst/>
          </a:prstGeom>
        </p:spPr>
      </p:pic>
      <p:sp>
        <p:nvSpPr>
          <p:cNvPr id="3" name="Rectangle 2">
            <a:extLst>
              <a:ext uri="{FF2B5EF4-FFF2-40B4-BE49-F238E27FC236}">
                <a16:creationId xmlns:a16="http://schemas.microsoft.com/office/drawing/2014/main" id="{A57B02A3-1BA8-C549-979F-22F9C308C03D}"/>
              </a:ext>
            </a:extLst>
          </p:cNvPr>
          <p:cNvSpPr/>
          <p:nvPr/>
        </p:nvSpPr>
        <p:spPr>
          <a:xfrm>
            <a:off x="5029200" y="5029200"/>
            <a:ext cx="3276600" cy="1828800"/>
          </a:xfrm>
          <a:prstGeom prst="rect">
            <a:avLst/>
          </a:prstGeom>
          <a:solidFill>
            <a:srgbClr val="FFFF00">
              <a:alpha val="25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3E015CA7-DD43-D546-8D5D-4C9319CAB732}"/>
              </a:ext>
            </a:extLst>
          </p:cNvPr>
          <p:cNvSpPr/>
          <p:nvPr/>
        </p:nvSpPr>
        <p:spPr>
          <a:xfrm>
            <a:off x="221973" y="6033184"/>
            <a:ext cx="4768575" cy="646331"/>
          </a:xfrm>
          <a:prstGeom prst="rect">
            <a:avLst/>
          </a:prstGeom>
        </p:spPr>
        <p:txBody>
          <a:bodyPr wrap="square">
            <a:spAutoFit/>
          </a:bodyPr>
          <a:lstStyle/>
          <a:p>
            <a:r>
              <a:rPr lang="en-US" dirty="0">
                <a:hlinkClick r:id="rId6"/>
              </a:rPr>
              <a:t>https://passlab.github.io/ITSC3181/exercises/sum</a:t>
            </a:r>
            <a:r>
              <a:rPr lang="en-US" dirty="0"/>
              <a:t>/</a:t>
            </a:r>
            <a:r>
              <a:rPr lang="en-US" dirty="0" err="1">
                <a:hlinkClick r:id="rId7"/>
              </a:rPr>
              <a:t>sum_full</a:t>
            </a:r>
            <a:r>
              <a:rPr lang="en-US" dirty="0" err="1"/>
              <a:t>.</a:t>
            </a:r>
            <a:r>
              <a:rPr lang="en-US" dirty="0" err="1">
                <a:hlinkClick r:id="rId8"/>
              </a:rPr>
              <a:t>c</a:t>
            </a:r>
            <a:r>
              <a:rPr lang="en-US" dirty="0"/>
              <a:t> </a:t>
            </a:r>
          </a:p>
        </p:txBody>
      </p:sp>
      <p:sp>
        <p:nvSpPr>
          <p:cNvPr id="8" name="Rectangle 7">
            <a:extLst>
              <a:ext uri="{FF2B5EF4-FFF2-40B4-BE49-F238E27FC236}">
                <a16:creationId xmlns:a16="http://schemas.microsoft.com/office/drawing/2014/main" id="{3D0FDF56-0C23-4A9E-5AF3-9FAB5BC8837C}"/>
              </a:ext>
            </a:extLst>
          </p:cNvPr>
          <p:cNvSpPr/>
          <p:nvPr/>
        </p:nvSpPr>
        <p:spPr>
          <a:xfrm>
            <a:off x="2966988" y="3237524"/>
            <a:ext cx="690612" cy="314535"/>
          </a:xfrm>
          <a:prstGeom prst="rect">
            <a:avLst/>
          </a:prstGeom>
          <a:solidFill>
            <a:srgbClr val="FFFF00">
              <a:alpha val="25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1292647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3895935"/>
            <a:ext cx="6172200" cy="2679405"/>
          </a:xfrm>
          <a:prstGeom prst="rect">
            <a:avLst/>
          </a:prstGeom>
        </p:spPr>
      </p:pic>
      <p:sp>
        <p:nvSpPr>
          <p:cNvPr id="44035" name="Rectangle 2"/>
          <p:cNvSpPr>
            <a:spLocks noGrp="1" noChangeArrowheads="1"/>
          </p:cNvSpPr>
          <p:nvPr>
            <p:ph type="title"/>
          </p:nvPr>
        </p:nvSpPr>
        <p:spPr/>
        <p:txBody>
          <a:bodyPr/>
          <a:lstStyle/>
          <a:p>
            <a:pPr eaLnBrk="1" hangingPunct="1"/>
            <a:r>
              <a:rPr lang="en-US" dirty="0">
                <a:latin typeface="+mj-lt"/>
              </a:rPr>
              <a:t>Measuring Execution Time 2/3</a:t>
            </a:r>
            <a:endParaRPr lang="en-AU" dirty="0">
              <a:latin typeface="+mj-lt"/>
            </a:endParaRPr>
          </a:p>
        </p:txBody>
      </p:sp>
      <p:sp>
        <p:nvSpPr>
          <p:cNvPr id="44036" name="Rectangle 3"/>
          <p:cNvSpPr>
            <a:spLocks noGrp="1" noChangeArrowheads="1"/>
          </p:cNvSpPr>
          <p:nvPr>
            <p:ph idx="1"/>
          </p:nvPr>
        </p:nvSpPr>
        <p:spPr>
          <a:xfrm>
            <a:off x="457200" y="1143000"/>
            <a:ext cx="8610600" cy="5213350"/>
          </a:xfrm>
        </p:spPr>
        <p:txBody>
          <a:bodyPr>
            <a:normAutofit/>
          </a:bodyPr>
          <a:lstStyle/>
          <a:p>
            <a:pPr>
              <a:lnSpc>
                <a:spcPct val="90000"/>
              </a:lnSpc>
            </a:pPr>
            <a:r>
              <a:rPr lang="en-US" dirty="0">
                <a:solidFill>
                  <a:schemeClr val="bg1">
                    <a:lumMod val="65000"/>
                  </a:schemeClr>
                </a:solidFill>
              </a:rPr>
              <a:t>Wall clock time, response time, real time (time </a:t>
            </a:r>
            <a:r>
              <a:rPr lang="en-US" dirty="0" err="1">
                <a:solidFill>
                  <a:schemeClr val="bg1">
                    <a:lumMod val="65000"/>
                  </a:schemeClr>
                </a:solidFill>
              </a:rPr>
              <a:t>cmd</a:t>
            </a:r>
            <a:r>
              <a:rPr lang="en-US" dirty="0">
                <a:solidFill>
                  <a:schemeClr val="bg1">
                    <a:lumMod val="65000"/>
                  </a:schemeClr>
                </a:solidFill>
              </a:rPr>
              <a:t>)</a:t>
            </a:r>
          </a:p>
          <a:p>
            <a:pPr eaLnBrk="1" hangingPunct="1">
              <a:lnSpc>
                <a:spcPct val="90000"/>
              </a:lnSpc>
            </a:pPr>
            <a:r>
              <a:rPr lang="en-US" dirty="0"/>
              <a:t>CPU time</a:t>
            </a:r>
          </a:p>
          <a:p>
            <a:pPr lvl="1" eaLnBrk="1" hangingPunct="1">
              <a:lnSpc>
                <a:spcPct val="90000"/>
              </a:lnSpc>
            </a:pPr>
            <a:r>
              <a:rPr lang="en-US" dirty="0"/>
              <a:t>Time spent processing a given job</a:t>
            </a:r>
            <a:endParaRPr lang="en-US" b="1" dirty="0"/>
          </a:p>
          <a:p>
            <a:pPr lvl="2" eaLnBrk="1" hangingPunct="1">
              <a:lnSpc>
                <a:spcPct val="90000"/>
              </a:lnSpc>
            </a:pPr>
            <a:r>
              <a:rPr lang="en-US" dirty="0"/>
              <a:t>Not including I/O time, other jobs’ shares</a:t>
            </a:r>
          </a:p>
          <a:p>
            <a:pPr lvl="1" eaLnBrk="1" hangingPunct="1">
              <a:lnSpc>
                <a:spcPct val="90000"/>
              </a:lnSpc>
            </a:pPr>
            <a:r>
              <a:rPr lang="en-US" dirty="0"/>
              <a:t>Comprises </a:t>
            </a:r>
            <a:r>
              <a:rPr lang="en-US" b="1" dirty="0"/>
              <a:t>user CPU time </a:t>
            </a:r>
            <a:r>
              <a:rPr lang="en-US" dirty="0"/>
              <a:t>and </a:t>
            </a:r>
            <a:r>
              <a:rPr lang="en-US" b="1" dirty="0"/>
              <a:t>system CPU time</a:t>
            </a:r>
          </a:p>
          <a:p>
            <a:pPr lvl="1" eaLnBrk="1" hangingPunct="1">
              <a:lnSpc>
                <a:spcPct val="90000"/>
              </a:lnSpc>
            </a:pPr>
            <a:r>
              <a:rPr lang="en-US" dirty="0"/>
              <a:t>Different programs are affected differently by CPU and system</a:t>
            </a:r>
          </a:p>
          <a:p>
            <a:pPr lvl="1" eaLnBrk="1" hangingPunct="1">
              <a:lnSpc>
                <a:spcPct val="90000"/>
              </a:lnSpc>
            </a:pPr>
            <a:r>
              <a:rPr lang="en-US" dirty="0"/>
              <a:t>“time” command in Linux</a:t>
            </a:r>
          </a:p>
        </p:txBody>
      </p:sp>
      <p:sp>
        <p:nvSpPr>
          <p:cNvPr id="2" name="Slide Number Placeholder 1"/>
          <p:cNvSpPr>
            <a:spLocks noGrp="1"/>
          </p:cNvSpPr>
          <p:nvPr>
            <p:ph type="sldNum" sz="quarter" idx="12"/>
          </p:nvPr>
        </p:nvSpPr>
        <p:spPr/>
        <p:txBody>
          <a:bodyPr/>
          <a:lstStyle/>
          <a:p>
            <a:fld id="{7B14E791-165F-344E-BF0E-59CD826800BF}" type="slidenum">
              <a:rPr lang="en-US" smtClean="0"/>
              <a:pPr/>
              <a:t>8</a:t>
            </a:fld>
            <a:endParaRPr lang="en-US" dirty="0"/>
          </a:p>
        </p:txBody>
      </p:sp>
      <p:sp>
        <p:nvSpPr>
          <p:cNvPr id="8" name="Rounded Rectangle 7"/>
          <p:cNvSpPr/>
          <p:nvPr/>
        </p:nvSpPr>
        <p:spPr>
          <a:xfrm>
            <a:off x="609600" y="6096001"/>
            <a:ext cx="2286000" cy="479340"/>
          </a:xfrm>
          <a:prstGeom prst="roundRect">
            <a:avLst/>
          </a:prstGeom>
          <a:noFill/>
          <a:ln w="508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11" descr="f01-02-P374493">
            <a:extLst>
              <a:ext uri="{FF2B5EF4-FFF2-40B4-BE49-F238E27FC236}">
                <a16:creationId xmlns:a16="http://schemas.microsoft.com/office/drawing/2014/main" id="{1F06A2D6-C092-CE48-970D-75FEB927741D}"/>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743700" y="685800"/>
            <a:ext cx="2400300"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 name="Group 8">
            <a:extLst>
              <a:ext uri="{FF2B5EF4-FFF2-40B4-BE49-F238E27FC236}">
                <a16:creationId xmlns:a16="http://schemas.microsoft.com/office/drawing/2014/main" id="{1E3669B2-26C8-BD4C-857E-6A643F215973}"/>
              </a:ext>
            </a:extLst>
          </p:cNvPr>
          <p:cNvGrpSpPr/>
          <p:nvPr/>
        </p:nvGrpSpPr>
        <p:grpSpPr>
          <a:xfrm>
            <a:off x="6594348" y="3536569"/>
            <a:ext cx="2400300" cy="1387475"/>
            <a:chOff x="64613" y="1014864"/>
            <a:chExt cx="5193182" cy="2782089"/>
          </a:xfrm>
        </p:grpSpPr>
        <p:pic>
          <p:nvPicPr>
            <p:cNvPr id="10" name="Picture 9">
              <a:extLst>
                <a:ext uri="{FF2B5EF4-FFF2-40B4-BE49-F238E27FC236}">
                  <a16:creationId xmlns:a16="http://schemas.microsoft.com/office/drawing/2014/main" id="{FD1570E9-C1A9-334B-AF3B-B2460DD625D8}"/>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4613" y="1278371"/>
              <a:ext cx="5193182" cy="2518582"/>
            </a:xfrm>
            <a:prstGeom prst="rect">
              <a:avLst/>
            </a:prstGeom>
          </p:spPr>
        </p:pic>
        <p:sp>
          <p:nvSpPr>
            <p:cNvPr id="11" name="Rectangle 10">
              <a:extLst>
                <a:ext uri="{FF2B5EF4-FFF2-40B4-BE49-F238E27FC236}">
                  <a16:creationId xmlns:a16="http://schemas.microsoft.com/office/drawing/2014/main" id="{01F9DE2F-7017-9C4F-B3BC-5873D85C44A3}"/>
                </a:ext>
              </a:extLst>
            </p:cNvPr>
            <p:cNvSpPr/>
            <p:nvPr/>
          </p:nvSpPr>
          <p:spPr>
            <a:xfrm>
              <a:off x="3992690" y="1704968"/>
              <a:ext cx="1129283" cy="741601"/>
            </a:xfrm>
            <a:prstGeom prst="rect">
              <a:avLst/>
            </a:prstGeom>
            <a:solidFill>
              <a:schemeClr val="bg1"/>
            </a:solidFill>
          </p:spPr>
          <p:txBody>
            <a:bodyPr wrap="square" lIns="0" rIns="0">
              <a:spAutoFit/>
            </a:bodyPr>
            <a:lstStyle/>
            <a:p>
              <a:pPr algn="ctr"/>
              <a:r>
                <a:rPr lang="en-US" sz="1600" b="1" dirty="0"/>
                <a:t>Input</a:t>
              </a:r>
            </a:p>
            <a:p>
              <a:pPr algn="ctr"/>
              <a:r>
                <a:rPr lang="en-US" sz="1600" b="1" dirty="0"/>
                <a:t>Output</a:t>
              </a:r>
            </a:p>
          </p:txBody>
        </p:sp>
        <p:sp>
          <p:nvSpPr>
            <p:cNvPr id="12" name="Rectangle 8" descr="10%">
              <a:extLst>
                <a:ext uri="{FF2B5EF4-FFF2-40B4-BE49-F238E27FC236}">
                  <a16:creationId xmlns:a16="http://schemas.microsoft.com/office/drawing/2014/main" id="{2D122D6D-2167-274A-BDDA-0577E9EA26EA}"/>
                </a:ext>
              </a:extLst>
            </p:cNvPr>
            <p:cNvSpPr>
              <a:spLocks noChangeArrowheads="1"/>
            </p:cNvSpPr>
            <p:nvPr/>
          </p:nvSpPr>
          <p:spPr bwMode="auto">
            <a:xfrm>
              <a:off x="2071160" y="1371600"/>
              <a:ext cx="1180088" cy="1521232"/>
            </a:xfrm>
            <a:prstGeom prst="rect">
              <a:avLst/>
            </a:prstGeom>
            <a:noFill/>
            <a:ln w="50800">
              <a:solidFill>
                <a:schemeClr val="hlink"/>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3" name="Rectangle 12">
              <a:extLst>
                <a:ext uri="{FF2B5EF4-FFF2-40B4-BE49-F238E27FC236}">
                  <a16:creationId xmlns:a16="http://schemas.microsoft.com/office/drawing/2014/main" id="{FEE76453-181D-BB43-854B-286B46C68D5E}"/>
                </a:ext>
              </a:extLst>
            </p:cNvPr>
            <p:cNvSpPr/>
            <p:nvPr/>
          </p:nvSpPr>
          <p:spPr>
            <a:xfrm>
              <a:off x="296856" y="1014864"/>
              <a:ext cx="782236" cy="468380"/>
            </a:xfrm>
            <a:prstGeom prst="rect">
              <a:avLst/>
            </a:prstGeom>
          </p:spPr>
          <p:txBody>
            <a:bodyPr wrap="none">
              <a:spAutoFit/>
            </a:bodyPr>
            <a:lstStyle/>
            <a:p>
              <a:r>
                <a:rPr lang="en-US" b="1" dirty="0"/>
                <a:t>CPU</a:t>
              </a:r>
            </a:p>
          </p:txBody>
        </p:sp>
      </p:grpSp>
      <p:sp>
        <p:nvSpPr>
          <p:cNvPr id="14" name="Rectangle 13">
            <a:extLst>
              <a:ext uri="{FF2B5EF4-FFF2-40B4-BE49-F238E27FC236}">
                <a16:creationId xmlns:a16="http://schemas.microsoft.com/office/drawing/2014/main" id="{F0DF9EFF-5CD9-AB4D-B064-D50DBD20C3B5}"/>
              </a:ext>
            </a:extLst>
          </p:cNvPr>
          <p:cNvSpPr/>
          <p:nvPr/>
        </p:nvSpPr>
        <p:spPr>
          <a:xfrm>
            <a:off x="6428917" y="3604006"/>
            <a:ext cx="887619" cy="1320038"/>
          </a:xfrm>
          <a:prstGeom prst="rect">
            <a:avLst/>
          </a:prstGeom>
          <a:solidFill>
            <a:srgbClr val="FFFF00">
              <a:alpha val="25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2593790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CD715B-3989-C64C-AC93-F68E5EAA0951}"/>
              </a:ext>
            </a:extLst>
          </p:cNvPr>
          <p:cNvSpPr>
            <a:spLocks noGrp="1"/>
          </p:cNvSpPr>
          <p:nvPr>
            <p:ph type="title"/>
          </p:nvPr>
        </p:nvSpPr>
        <p:spPr/>
        <p:txBody>
          <a:bodyPr/>
          <a:lstStyle/>
          <a:p>
            <a:r>
              <a:rPr lang="en-US" dirty="0"/>
              <a:t>Understanding </a:t>
            </a:r>
            <a:r>
              <a:rPr lang="en-US" dirty="0">
                <a:latin typeface="Arial" panose="020B0604020202020204" pitchFamily="34" charset="0"/>
                <a:cs typeface="Arial" panose="020B0604020202020204" pitchFamily="34" charset="0"/>
              </a:rPr>
              <a:t>time</a:t>
            </a:r>
            <a:r>
              <a:rPr lang="en-US" dirty="0"/>
              <a:t> command output</a:t>
            </a:r>
          </a:p>
        </p:txBody>
      </p:sp>
      <p:sp>
        <p:nvSpPr>
          <p:cNvPr id="3" name="Content Placeholder 2">
            <a:extLst>
              <a:ext uri="{FF2B5EF4-FFF2-40B4-BE49-F238E27FC236}">
                <a16:creationId xmlns:a16="http://schemas.microsoft.com/office/drawing/2014/main" id="{73C112C1-D6F4-814E-AD34-DA0F079F1BA6}"/>
              </a:ext>
            </a:extLst>
          </p:cNvPr>
          <p:cNvSpPr>
            <a:spLocks noGrp="1"/>
          </p:cNvSpPr>
          <p:nvPr>
            <p:ph idx="1"/>
          </p:nvPr>
        </p:nvSpPr>
        <p:spPr>
          <a:xfrm>
            <a:off x="228600" y="1143000"/>
            <a:ext cx="8458200" cy="3808559"/>
          </a:xfrm>
        </p:spPr>
        <p:txBody>
          <a:bodyPr>
            <a:normAutofit fontScale="70000" lnSpcReduction="20000"/>
          </a:bodyPr>
          <a:lstStyle/>
          <a:p>
            <a:pPr fontAlgn="base"/>
            <a:r>
              <a:rPr lang="en-US" sz="2800" b="1" dirty="0"/>
              <a:t>Real</a:t>
            </a:r>
            <a:r>
              <a:rPr lang="en-US" sz="2800" dirty="0"/>
              <a:t> is wall clock time - time from start to finish of the call. This is all elapsed time including time slices used by other processes and time the process spends blocked (for example if it is waiting for I/O to complete).</a:t>
            </a:r>
          </a:p>
          <a:p>
            <a:pPr fontAlgn="base"/>
            <a:r>
              <a:rPr lang="en-US" sz="2800" b="1" dirty="0"/>
              <a:t>User</a:t>
            </a:r>
            <a:r>
              <a:rPr lang="en-US" sz="2800" dirty="0"/>
              <a:t> is the amount of CPU time spent in user-mode code (outside the kernel) </a:t>
            </a:r>
            <a:r>
              <a:rPr lang="en-US" sz="2800" i="1" dirty="0"/>
              <a:t>within</a:t>
            </a:r>
            <a:r>
              <a:rPr lang="en-US" sz="2800" dirty="0"/>
              <a:t> the process. This is only actual CPU time used in executing the process. Other processes and time the process spends blocked do not count towards this figure.</a:t>
            </a:r>
          </a:p>
          <a:p>
            <a:pPr fontAlgn="base"/>
            <a:r>
              <a:rPr lang="en-US" sz="2800" b="1" dirty="0"/>
              <a:t>Sys</a:t>
            </a:r>
            <a:r>
              <a:rPr lang="en-US" sz="2800" dirty="0"/>
              <a:t> is the amount of CPU time spent in the kernel within the process. This means executing CPU time spent in system calls </a:t>
            </a:r>
            <a:r>
              <a:rPr lang="en-US" sz="2800" i="1" dirty="0"/>
              <a:t>within the kernel,</a:t>
            </a:r>
            <a:r>
              <a:rPr lang="en-US" sz="2800" dirty="0"/>
              <a:t> as opposed to library code, which is still running in user-space. Like 'user', this is only CPU time used by the process. See below for a brief description of kernel mode (also known as 'supervisor' mode) and the system call mechanism.</a:t>
            </a:r>
          </a:p>
        </p:txBody>
      </p:sp>
      <p:sp>
        <p:nvSpPr>
          <p:cNvPr id="4" name="Slide Number Placeholder 3">
            <a:extLst>
              <a:ext uri="{FF2B5EF4-FFF2-40B4-BE49-F238E27FC236}">
                <a16:creationId xmlns:a16="http://schemas.microsoft.com/office/drawing/2014/main" id="{3CF4B2B4-CE1A-0945-AB8B-AE9A7A702DA7}"/>
              </a:ext>
            </a:extLst>
          </p:cNvPr>
          <p:cNvSpPr>
            <a:spLocks noGrp="1"/>
          </p:cNvSpPr>
          <p:nvPr>
            <p:ph type="sldNum" sz="quarter" idx="12"/>
          </p:nvPr>
        </p:nvSpPr>
        <p:spPr/>
        <p:txBody>
          <a:bodyPr/>
          <a:lstStyle/>
          <a:p>
            <a:fld id="{7B14E791-165F-344E-BF0E-59CD826800BF}" type="slidenum">
              <a:rPr lang="en-US" smtClean="0"/>
              <a:pPr/>
              <a:t>9</a:t>
            </a:fld>
            <a:endParaRPr lang="en-US" dirty="0"/>
          </a:p>
        </p:txBody>
      </p:sp>
      <p:pic>
        <p:nvPicPr>
          <p:cNvPr id="5" name="Picture 4">
            <a:extLst>
              <a:ext uri="{FF2B5EF4-FFF2-40B4-BE49-F238E27FC236}">
                <a16:creationId xmlns:a16="http://schemas.microsoft.com/office/drawing/2014/main" id="{6BE1B465-4EE9-9247-883C-D288E5FA211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7400" y="4419600"/>
            <a:ext cx="5029200" cy="2183219"/>
          </a:xfrm>
          <a:prstGeom prst="rect">
            <a:avLst/>
          </a:prstGeom>
        </p:spPr>
      </p:pic>
    </p:spTree>
    <p:extLst>
      <p:ext uri="{BB962C8B-B14F-4D97-AF65-F5344CB8AC3E}">
        <p14:creationId xmlns:p14="http://schemas.microsoft.com/office/powerpoint/2010/main" val="108096109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ln>
          <a:solidFill>
            <a:schemeClr val="tx1"/>
          </a:solidFill>
          <a:tailEnd type="arrow"/>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106187</TotalTime>
  <Words>2425</Words>
  <Application>Microsoft Macintosh PowerPoint</Application>
  <PresentationFormat>On-screen Show (4:3)</PresentationFormat>
  <Paragraphs>423</Paragraphs>
  <Slides>34</Slides>
  <Notes>26</Notes>
  <HiddenSlides>1</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2</vt:i4>
      </vt:variant>
      <vt:variant>
        <vt:lpstr>Slide Titles</vt:lpstr>
      </vt:variant>
      <vt:variant>
        <vt:i4>34</vt:i4>
      </vt:variant>
    </vt:vector>
  </HeadingPairs>
  <TitlesOfParts>
    <vt:vector size="43" baseType="lpstr">
      <vt:lpstr>Arial</vt:lpstr>
      <vt:lpstr>Arial Black</vt:lpstr>
      <vt:lpstr>Calibri</vt:lpstr>
      <vt:lpstr>Cambria Math</vt:lpstr>
      <vt:lpstr>Times New Roman</vt:lpstr>
      <vt:lpstr>Wingdings</vt:lpstr>
      <vt:lpstr>Office Theme</vt:lpstr>
      <vt:lpstr>Chart</vt:lpstr>
      <vt:lpstr>Equation</vt:lpstr>
      <vt:lpstr>Chapter 1: Computer Abstractions and Technology 1.6 – 1.7: Performance and power  ITSC 3181 Introduction to Computer Architecture https://passlab.github.io/ITSC3181/</vt:lpstr>
      <vt:lpstr>Lectures for Chapter 1 and C Basics Computer Abstractions and Technology</vt:lpstr>
      <vt:lpstr>Defining Performance</vt:lpstr>
      <vt:lpstr>Response Time and Throughput</vt:lpstr>
      <vt:lpstr>Relative Performance</vt:lpstr>
      <vt:lpstr>Below Your Program Program Performance is impacted by many things</vt:lpstr>
      <vt:lpstr>Measuring Execution Time 1/3</vt:lpstr>
      <vt:lpstr>Measuring Execution Time 2/3</vt:lpstr>
      <vt:lpstr>Understanding time command output</vt:lpstr>
      <vt:lpstr>Measuring Execution Time of Specific Operations 3/3</vt:lpstr>
      <vt:lpstr>CPU Frequency and Clocking</vt:lpstr>
      <vt:lpstr>CPU Clocking</vt:lpstr>
      <vt:lpstr>About the Unit </vt:lpstr>
      <vt:lpstr>CPU Time</vt:lpstr>
      <vt:lpstr>CPU Time Example</vt:lpstr>
      <vt:lpstr>Instruction Count and CPI</vt:lpstr>
      <vt:lpstr>CPI Example</vt:lpstr>
      <vt:lpstr>CPI in More Detail</vt:lpstr>
      <vt:lpstr>CPI Example</vt:lpstr>
      <vt:lpstr>Performance Summary</vt:lpstr>
      <vt:lpstr>Questions in HW and Tests</vt:lpstr>
      <vt:lpstr>Download, Compile and Execute sum_full.c for Lab 03</vt:lpstr>
      <vt:lpstr>Using Perf for Lab 03</vt:lpstr>
      <vt:lpstr>Use perf to collect cycle information for lab 03</vt:lpstr>
      <vt:lpstr>Using PAPI</vt:lpstr>
      <vt:lpstr>Power and Energy</vt:lpstr>
      <vt:lpstr>Dynamic Energy and Power</vt:lpstr>
      <vt:lpstr>An Example from Textbook</vt:lpstr>
      <vt:lpstr>Technology Trends</vt:lpstr>
      <vt:lpstr>Semiconductor Technology</vt:lpstr>
      <vt:lpstr>Manufacturing ICs</vt:lpstr>
      <vt:lpstr>Intel Core i7 Wafer</vt:lpstr>
      <vt:lpstr>Silicon Valley</vt:lpstr>
      <vt:lpstr>Integrated Circuit Cost</vt:lpstr>
    </vt:vector>
  </TitlesOfParts>
  <Company>Rice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Keith Cooper</dc:creator>
  <cp:lastModifiedBy>Yonghong Yan</cp:lastModifiedBy>
  <cp:revision>3090</cp:revision>
  <cp:lastPrinted>2021-02-02T16:19:31Z</cp:lastPrinted>
  <dcterms:created xsi:type="dcterms:W3CDTF">2009-05-06T11:59:01Z</dcterms:created>
  <dcterms:modified xsi:type="dcterms:W3CDTF">2023-01-12T16:23:19Z</dcterms:modified>
</cp:coreProperties>
</file>