
<file path=[Content_Types].xml><?xml version="1.0" encoding="utf-8"?>
<Types xmlns="http://schemas.openxmlformats.org/package/2006/content-types">
  <Default Extension="jpeg" ContentType="image/jpeg"/>
  <Default Extension="jpg" ContentType="image/jpeg"/>
  <Default Extension="jpg!d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68" r:id="rId2"/>
    <p:sldId id="257" r:id="rId3"/>
    <p:sldId id="280" r:id="rId4"/>
    <p:sldId id="269" r:id="rId5"/>
    <p:sldId id="260" r:id="rId6"/>
    <p:sldId id="267" r:id="rId7"/>
    <p:sldId id="259" r:id="rId8"/>
    <p:sldId id="274" r:id="rId9"/>
    <p:sldId id="277" r:id="rId10"/>
    <p:sldId id="275" r:id="rId11"/>
    <p:sldId id="270" r:id="rId12"/>
    <p:sldId id="271" r:id="rId13"/>
    <p:sldId id="278" r:id="rId14"/>
    <p:sldId id="279" r:id="rId15"/>
    <p:sldId id="276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6405"/>
  </p:normalViewPr>
  <p:slideViewPr>
    <p:cSldViewPr snapToGrid="0" snapToObjects="1">
      <p:cViewPr varScale="1">
        <p:scale>
          <a:sx n="102" d="100"/>
          <a:sy n="102" d="100"/>
        </p:scale>
        <p:origin x="11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429E8-BE74-064F-A7AB-D51A72BE9AA4}" type="datetimeFigureOut">
              <a:rPr lang="en-US" smtClean="0"/>
              <a:t>1/17/24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9DA74-BA64-0043-B0F3-4769B6EF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18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29DA74-BA64-0043-B0F3-4769B6EFFF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72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21A1C-7C01-B74C-A231-68B68B6C84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CFD3A3-D548-E142-92AC-725A6ED411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E0F4F-3B4E-3046-80AB-8B06A6CC0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6309E-9B2A-1B40-8582-B65E17D19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DF2BF0-3200-374A-8F3A-47DC9E132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504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09396-0FDE-B24C-BBBB-83F97A1E7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3D797B-1092-DD45-BB4F-C2CEB18253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A14D5D-3131-544D-8C49-8A42D1797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1579E-A633-E743-9594-8C4919E85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145BD-0556-E845-AE6B-92D2FBE51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71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ABE47B-3E5F-5549-A278-C13BEFE588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DF6882-0DDA-DF4F-85B2-115FB675A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0B698F-3849-5C4C-B0E3-8551A7F0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41C78-FD0E-9D4E-A417-7C0FCE842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C51CD-23E1-844E-8A87-0C0ED5F62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363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FB3C6-62FB-B548-B70C-55C2094B4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C28B4-1E92-C242-8661-BE3F021DBC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52E8D3-8F9A-B048-8BF2-E4FC787AE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952CC4-8AB0-C440-B767-2BB60BF30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CB38E-4687-634C-B402-8B26FEADA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595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8ECB7-E819-4343-B83D-0B271A1B5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3FE686-4FDE-0843-8263-729695C5C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62AC32-AA11-CD47-B525-6982BC6FF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A6623-CE78-654B-A243-EDFFCD74E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64434B-05F8-2043-9EB3-EC794CB7A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884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54BB2-B1F2-9249-A401-DB349B59B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32CF7-5F91-2043-BB3B-4541EC3E52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05E611-5EE0-0747-9705-63AC83D643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08BF0C-1643-7849-971B-29CF103D2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A1ED8-D4DF-8A43-B2C7-DCDCBB182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08D839-4B26-664D-AF02-D7812F9EA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37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D9584-ECB2-2B48-B0EA-464EBFE14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A2C528-77D3-1743-A95C-70C8691616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5A77D0-0E57-B640-9F5F-72676EDB5C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3AF406-836F-B842-A2C4-2547E13A35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DEEA9A-0BEE-134F-9682-40D3892704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142041-96E8-2647-97BE-BE9B903E1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8EEC8F-462B-4849-9C0C-5F5926B1A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88A763-F1CB-FC4D-8122-5EBE9D9B4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647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5F04B-8287-8046-9B7D-F2C704F23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2455BB-DA3C-D84E-BDC9-FE478A6F9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FDEBA0-C5E4-9946-BDBB-5C83DAE32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CA1A02-1DF2-8F41-9A32-35F921E89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972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828E6C-AB40-BA47-B6F8-B9DFBC236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2FAA88-0DB3-8443-B008-8AB6CD2ED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C521E7-ED0C-7F4E-8AD6-BC98BBA43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097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2AA5E-FA43-C644-B236-7D5D21042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D2FC3-BC79-C140-9EEA-7021B3CDD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057C59-4112-9743-9F82-9B6A1DC1CF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737AC7-C62C-F842-BC93-ECDDC5DAE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008813-E35D-3642-9F78-ADCFB55C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A1601D-7192-A546-8C0A-D4714CFA9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199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CF06-2B1F-7A40-B6D2-E89F6C288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E73517-B1DE-0D4A-AA61-A12F875F6A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BEB236-B0E2-9041-9B81-C5F59471C9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FAA76A-EEDD-EF4B-AB64-FD243FA8A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118B0F-0CF7-7B46-876D-F54E15637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136E1F-C6CF-DE4D-82B1-1132273E7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072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FD8396-234A-FE43-A5B8-71E515354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15EB29-ED36-3849-A06A-D14C89C947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056BE6-CFE6-7943-9F1E-AF481CE41C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7BC51-AE61-1740-ACDB-8EC1713A975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F729C-CE91-0948-90D0-F5F92E26A3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1AA92F-FAF4-3446-BE3B-A7CC3CAE16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D8399-8F80-9C41-B39B-C86CD9EA6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13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hyperlink" Target="http://flickr.com/photos/marc_smith/6246956234" TargetMode="External"/><Relationship Id="rId7" Type="http://schemas.openxmlformats.org/officeDocument/2006/relationships/hyperlink" Target="https://pxhere.com/en/photo/1370784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!d"/><Relationship Id="rId11" Type="http://schemas.openxmlformats.org/officeDocument/2006/relationships/hyperlink" Target="https://edri.org/killing-parody-killing-memes-killing-the-internet/" TargetMode="External"/><Relationship Id="rId5" Type="http://schemas.openxmlformats.org/officeDocument/2006/relationships/hyperlink" Target="https://www.publicdomainpictures.net/en/view-image.php?image=150549&amp;picture=desktop-computer-pc" TargetMode="External"/><Relationship Id="rId10" Type="http://schemas.openxmlformats.org/officeDocument/2006/relationships/image" Target="../media/image5.png"/><Relationship Id="rId4" Type="http://schemas.openxmlformats.org/officeDocument/2006/relationships/image" Target="../media/image2.jpg"/><Relationship Id="rId9" Type="http://schemas.openxmlformats.org/officeDocument/2006/relationships/hyperlink" Target="https://pxhere.com/en/photo/474209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.visualstudio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F43C4-115A-7347-BC48-E663BE0EDC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ITIS 3135 Web Application Design and Development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0205E-FCCA-D74A-B0FC-41EC91B0E7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Week 3 Monday</a:t>
            </a:r>
          </a:p>
        </p:txBody>
      </p:sp>
    </p:spTree>
    <p:extLst>
      <p:ext uri="{BB962C8B-B14F-4D97-AF65-F5344CB8AC3E}">
        <p14:creationId xmlns:p14="http://schemas.microsoft.com/office/powerpoint/2010/main" val="2890205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C18B3-25A3-8E45-91D2-B01502A80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5C2C33E-5887-104C-A2FC-6CE7A0DDDC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2306" y="747269"/>
            <a:ext cx="6760723" cy="5881526"/>
          </a:xfrm>
        </p:spPr>
      </p:pic>
    </p:spTree>
    <p:extLst>
      <p:ext uri="{BB962C8B-B14F-4D97-AF65-F5344CB8AC3E}">
        <p14:creationId xmlns:p14="http://schemas.microsoft.com/office/powerpoint/2010/main" val="3539951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F45AB-66AE-0941-B6E3-7C6E37B24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resources and tools (Activity 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B35BE-F222-5546-8574-A3D269A6DF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hosting.charlotte.edu</a:t>
            </a:r>
            <a:endParaRPr lang="en-US" dirty="0"/>
          </a:p>
          <a:p>
            <a:r>
              <a:rPr lang="en-US" dirty="0" err="1"/>
              <a:t>webpages.uncc.edu</a:t>
            </a:r>
            <a:endParaRPr lang="en-US" dirty="0"/>
          </a:p>
          <a:p>
            <a:r>
              <a:rPr lang="en-US" dirty="0" err="1"/>
              <a:t>Filezilla</a:t>
            </a:r>
            <a:endParaRPr lang="en-US" dirty="0"/>
          </a:p>
          <a:p>
            <a:r>
              <a:rPr lang="en-US" dirty="0"/>
              <a:t>VPN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482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E8B7D-D663-7046-8E5C-7B099FB1F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a new language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3802A3-AA9D-A042-99EA-1AFF6D31D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Vocab</a:t>
            </a:r>
          </a:p>
          <a:p>
            <a:r>
              <a:rPr lang="en-US" dirty="0"/>
              <a:t>Grammar</a:t>
            </a:r>
          </a:p>
          <a:p>
            <a:r>
              <a:rPr lang="en-US" dirty="0"/>
              <a:t>Read good works</a:t>
            </a:r>
          </a:p>
          <a:p>
            <a:r>
              <a:rPr lang="en-US" dirty="0"/>
              <a:t>Practice writing</a:t>
            </a:r>
          </a:p>
          <a:p>
            <a:endParaRPr lang="en-US" dirty="0"/>
          </a:p>
          <a:p>
            <a:r>
              <a:rPr lang="en-US" dirty="0"/>
              <a:t>Web design - art</a:t>
            </a:r>
          </a:p>
        </p:txBody>
      </p:sp>
    </p:spTree>
    <p:extLst>
      <p:ext uri="{BB962C8B-B14F-4D97-AF65-F5344CB8AC3E}">
        <p14:creationId xmlns:p14="http://schemas.microsoft.com/office/powerpoint/2010/main" val="4046410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BE271-AD77-BE57-CAB7-FAEDF565C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662918-B2F8-39A6-FEA3-00A895DA6F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Software development lifecycle</a:t>
            </a:r>
          </a:p>
          <a:p>
            <a:pPr lvl="1"/>
            <a:r>
              <a:rPr lang="en-US" dirty="0"/>
              <a:t>Objectives and scope</a:t>
            </a:r>
          </a:p>
          <a:p>
            <a:pPr lvl="1"/>
            <a:r>
              <a:rPr lang="en-US" dirty="0"/>
              <a:t>Requirements</a:t>
            </a:r>
          </a:p>
          <a:p>
            <a:pPr lvl="1"/>
            <a:r>
              <a:rPr lang="en-US" dirty="0"/>
              <a:t>Design</a:t>
            </a:r>
          </a:p>
          <a:p>
            <a:pPr lvl="1"/>
            <a:r>
              <a:rPr lang="en-US" dirty="0"/>
              <a:t>Implementation</a:t>
            </a:r>
          </a:p>
          <a:p>
            <a:pPr lvl="1"/>
            <a:r>
              <a:rPr lang="en-US" dirty="0"/>
              <a:t>Test</a:t>
            </a:r>
          </a:p>
          <a:p>
            <a:pPr lvl="1"/>
            <a:r>
              <a:rPr lang="en-US" dirty="0"/>
              <a:t>Deployment/training</a:t>
            </a:r>
          </a:p>
          <a:p>
            <a:pPr lvl="1"/>
            <a:r>
              <a:rPr lang="en-US" dirty="0"/>
              <a:t>Maintenance</a:t>
            </a:r>
          </a:p>
        </p:txBody>
      </p:sp>
    </p:spTree>
    <p:extLst>
      <p:ext uri="{BB962C8B-B14F-4D97-AF65-F5344CB8AC3E}">
        <p14:creationId xmlns:p14="http://schemas.microsoft.com/office/powerpoint/2010/main" val="2867413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BAD33-3A6A-CC12-1C66-00AE111AA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DF3E2D-B6DD-DADC-7CD8-164CA5239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a client</a:t>
            </a:r>
          </a:p>
          <a:p>
            <a:r>
              <a:rPr lang="en-US" dirty="0"/>
              <a:t>Dynamic web application</a:t>
            </a:r>
          </a:p>
        </p:txBody>
      </p:sp>
    </p:spTree>
    <p:extLst>
      <p:ext uri="{BB962C8B-B14F-4D97-AF65-F5344CB8AC3E}">
        <p14:creationId xmlns:p14="http://schemas.microsoft.com/office/powerpoint/2010/main" val="381117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7F9BD-F84D-3649-91C3-9092ECB7B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2E25E-D3FC-C14C-8877-1E3CDAF722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Web browser’s rendering algorithm</a:t>
            </a:r>
          </a:p>
          <a:p>
            <a:pPr lvl="1"/>
            <a:r>
              <a:rPr lang="en-US" dirty="0"/>
              <a:t>Parsing</a:t>
            </a:r>
          </a:p>
          <a:p>
            <a:pPr lvl="1"/>
            <a:r>
              <a:rPr lang="en-US" dirty="0"/>
              <a:t>DOM</a:t>
            </a:r>
          </a:p>
          <a:p>
            <a:r>
              <a:rPr lang="en-US" dirty="0"/>
              <a:t>Requesting personal website (</a:t>
            </a:r>
            <a:r>
              <a:rPr lang="en-US" dirty="0" err="1"/>
              <a:t>Acitivity</a:t>
            </a:r>
            <a:r>
              <a:rPr lang="en-US" dirty="0"/>
              <a:t> 1)</a:t>
            </a:r>
          </a:p>
          <a:p>
            <a:pPr lvl="1"/>
            <a:r>
              <a:rPr lang="en-US" dirty="0" err="1"/>
              <a:t>hosting.charlotte.edu</a:t>
            </a:r>
            <a:endParaRPr lang="en-US" dirty="0"/>
          </a:p>
          <a:p>
            <a:pPr lvl="1"/>
            <a:r>
              <a:rPr lang="en-US" dirty="0" err="1"/>
              <a:t>webpages.charlotte.edu</a:t>
            </a:r>
            <a:endParaRPr lang="en-US" dirty="0"/>
          </a:p>
          <a:p>
            <a:r>
              <a:rPr lang="en-US" dirty="0"/>
              <a:t>Install other related tools</a:t>
            </a:r>
          </a:p>
          <a:p>
            <a:pPr lvl="1"/>
            <a:r>
              <a:rPr lang="en-US" dirty="0"/>
              <a:t>VPN</a:t>
            </a:r>
          </a:p>
          <a:p>
            <a:pPr lvl="1"/>
            <a:r>
              <a:rPr lang="en-US" dirty="0" err="1"/>
              <a:t>Filezilla</a:t>
            </a:r>
            <a:endParaRPr lang="en-US" dirty="0"/>
          </a:p>
          <a:p>
            <a:r>
              <a:rPr lang="en-US" dirty="0"/>
              <a:t>Start the project ASAP!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0784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E9599-3607-0B43-AB3B-2FA361950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CSS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92205-6FF2-7542-93C4-305CE33D12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Zen garden (</a:t>
            </a:r>
            <a:r>
              <a:rPr lang="en-US" dirty="0" err="1"/>
              <a:t>csszengarden.com</a:t>
            </a:r>
            <a:r>
              <a:rPr lang="en-US" dirty="0"/>
              <a:t>)</a:t>
            </a:r>
          </a:p>
          <a:p>
            <a:r>
              <a:rPr lang="en-US" dirty="0"/>
              <a:t>Use Chrome Developer Tools to explore </a:t>
            </a:r>
          </a:p>
        </p:txBody>
      </p:sp>
    </p:spTree>
    <p:extLst>
      <p:ext uri="{BB962C8B-B14F-4D97-AF65-F5344CB8AC3E}">
        <p14:creationId xmlns:p14="http://schemas.microsoft.com/office/powerpoint/2010/main" val="3536776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21C01-6C5F-8F49-8549-0A30BB8EB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09467-BF6C-E84C-B3A4-2F9CE8B77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Canvas issues?</a:t>
            </a:r>
          </a:p>
          <a:p>
            <a:r>
              <a:rPr lang="en-US" dirty="0" err="1"/>
              <a:t>zyBooks</a:t>
            </a:r>
            <a:r>
              <a:rPr lang="en-US" dirty="0"/>
              <a:t> issues?</a:t>
            </a:r>
          </a:p>
          <a:p>
            <a:endParaRPr lang="en-US" dirty="0"/>
          </a:p>
          <a:p>
            <a:r>
              <a:rPr lang="en-US" dirty="0"/>
              <a:t>Additional TA and office hours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104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1EA7D-4BB2-EB99-BE2D-814073187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FAB96-6372-1105-20AB-A34BF7337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Learning guide for this week – what’s due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367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9DB46-91C3-B944-9ED2-0E125DEFF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6D04D-A4DD-DD43-88D5-2F967B799B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Web application architecture</a:t>
            </a:r>
          </a:p>
          <a:p>
            <a:r>
              <a:rPr lang="en-US" dirty="0"/>
              <a:t>Three main functions of a web browser </a:t>
            </a:r>
          </a:p>
          <a:p>
            <a:pPr lvl="1"/>
            <a:r>
              <a:rPr lang="en-US" dirty="0"/>
              <a:t>Compare the main functions of Microsoft Word and a browser (e.g. Microsoft Edge or Google Chrome)</a:t>
            </a:r>
          </a:p>
        </p:txBody>
      </p:sp>
    </p:spTree>
    <p:extLst>
      <p:ext uri="{BB962C8B-B14F-4D97-AF65-F5344CB8AC3E}">
        <p14:creationId xmlns:p14="http://schemas.microsoft.com/office/powerpoint/2010/main" val="3397050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F9F2-A874-BC49-B419-985723275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the web application work?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5072608-D994-09BB-7A3E-43C5515FD996}"/>
              </a:ext>
            </a:extLst>
          </p:cNvPr>
          <p:cNvGrpSpPr/>
          <p:nvPr/>
        </p:nvGrpSpPr>
        <p:grpSpPr>
          <a:xfrm>
            <a:off x="1379365" y="1690688"/>
            <a:ext cx="9304481" cy="4981249"/>
            <a:chOff x="1379365" y="1690688"/>
            <a:chExt cx="9304481" cy="498124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1CF2521-B9B6-01B4-3B24-B0D933FF6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8195209" y="1690688"/>
              <a:ext cx="2488637" cy="186647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268D6B7-E571-5D05-E55D-81E29673D5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p:blipFill>
          <p:spPr>
            <a:xfrm>
              <a:off x="1379365" y="1882081"/>
              <a:ext cx="1954608" cy="129900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90A9EEC-6778-8C7B-FE5B-9F36AD01B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837473B0-CC2E-450A-ABE3-18F120FF3D39}">
                  <a1611:picAttrSrcUrl xmlns:a1611="http://schemas.microsoft.com/office/drawing/2016/11/main" r:id="rId7"/>
                </a:ext>
              </a:extLst>
            </a:blip>
            <a:stretch>
              <a:fillRect/>
            </a:stretch>
          </p:blipFill>
          <p:spPr>
            <a:xfrm>
              <a:off x="8823987" y="5148047"/>
              <a:ext cx="767438" cy="1154568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21198B5-1403-86A5-5287-CF1C4E909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837473B0-CC2E-450A-ABE3-18F120FF3D39}">
                  <a1611:picAttrSrcUrl xmlns:a1611="http://schemas.microsoft.com/office/drawing/2016/11/main" r:id="rId9"/>
                </a:ext>
              </a:extLst>
            </a:blip>
            <a:stretch>
              <a:fillRect/>
            </a:stretch>
          </p:blipFill>
          <p:spPr>
            <a:xfrm>
              <a:off x="1379365" y="4910910"/>
              <a:ext cx="1221210" cy="1628842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63F67BA9-35E3-07DE-E188-5E1240744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837473B0-CC2E-450A-ABE3-18F120FF3D39}">
                  <a1611:picAttrSrcUrl xmlns:a1611="http://schemas.microsoft.com/office/drawing/2016/11/main" r:id="rId11"/>
                </a:ext>
              </a:extLst>
            </a:blip>
            <a:stretch>
              <a:fillRect/>
            </a:stretch>
          </p:blipFill>
          <p:spPr>
            <a:xfrm>
              <a:off x="4044374" y="3181081"/>
              <a:ext cx="2933570" cy="1809035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3C39662-7167-97DA-6EA0-9A9FA418895C}"/>
                </a:ext>
              </a:extLst>
            </p:cNvPr>
            <p:cNvSpPr txBox="1"/>
            <p:nvPr/>
          </p:nvSpPr>
          <p:spPr>
            <a:xfrm>
              <a:off x="8847788" y="3557167"/>
              <a:ext cx="12725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Web Server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C44D52B-BFD5-E178-EBCC-A0EE9AFD159D}"/>
                </a:ext>
              </a:extLst>
            </p:cNvPr>
            <p:cNvSpPr txBox="1"/>
            <p:nvPr/>
          </p:nvSpPr>
          <p:spPr>
            <a:xfrm>
              <a:off x="8196491" y="6302605"/>
              <a:ext cx="23612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Smart Phone / Browser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9F61CA6-EFBB-5591-CC4B-32A0EDD36A77}"/>
                </a:ext>
              </a:extLst>
            </p:cNvPr>
            <p:cNvSpPr txBox="1"/>
            <p:nvPr/>
          </p:nvSpPr>
          <p:spPr>
            <a:xfrm>
              <a:off x="2548556" y="5916902"/>
              <a:ext cx="17216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Tablet / Browser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EE5F054-7FCD-93E8-C395-39DFA2470D07}"/>
                </a:ext>
              </a:extLst>
            </p:cNvPr>
            <p:cNvSpPr txBox="1"/>
            <p:nvPr/>
          </p:nvSpPr>
          <p:spPr>
            <a:xfrm>
              <a:off x="1783907" y="3181081"/>
              <a:ext cx="12212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Computer / Browser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2CCFA44-471B-7C9D-B3C1-46F1D427812F}"/>
                </a:ext>
              </a:extLst>
            </p:cNvPr>
            <p:cNvCxnSpPr>
              <a:endCxn id="14" idx="3"/>
            </p:cNvCxnSpPr>
            <p:nvPr/>
          </p:nvCxnSpPr>
          <p:spPr>
            <a:xfrm flipH="1" flipV="1">
              <a:off x="3333973" y="2531581"/>
              <a:ext cx="710401" cy="89741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7D6695C-EAC0-EA6F-1F84-088C9476DD98}"/>
                </a:ext>
              </a:extLst>
            </p:cNvPr>
            <p:cNvCxnSpPr>
              <a:cxnSpLocks/>
              <a:endCxn id="27" idx="3"/>
            </p:cNvCxnSpPr>
            <p:nvPr/>
          </p:nvCxnSpPr>
          <p:spPr>
            <a:xfrm flipH="1">
              <a:off x="2600575" y="4453206"/>
              <a:ext cx="1443799" cy="127212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558A80-8881-DBB9-DA41-B891B2651DA1}"/>
                </a:ext>
              </a:extLst>
            </p:cNvPr>
            <p:cNvCxnSpPr>
              <a:cxnSpLocks/>
              <a:endCxn id="11" idx="1"/>
            </p:cNvCxnSpPr>
            <p:nvPr/>
          </p:nvCxnSpPr>
          <p:spPr>
            <a:xfrm flipV="1">
              <a:off x="6957721" y="2623928"/>
              <a:ext cx="1237488" cy="74181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0D82B01D-8C51-1168-DE15-28D1D98F0E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93756" y="4570773"/>
              <a:ext cx="2027655" cy="115455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2684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E5F98-D0C2-3C41-B963-290FFD672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browser algorithms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C2E5B0-D88C-B74A-ADAF-DD5011DA58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Communicating with the web server</a:t>
            </a:r>
          </a:p>
          <a:p>
            <a:pPr lvl="1"/>
            <a:r>
              <a:rPr lang="en-US" dirty="0"/>
              <a:t>HTTP protocol</a:t>
            </a:r>
          </a:p>
          <a:p>
            <a:r>
              <a:rPr lang="en-US" b="1" i="1" dirty="0"/>
              <a:t>Rendering HTML/CSS</a:t>
            </a:r>
          </a:p>
          <a:p>
            <a:pPr lvl="1"/>
            <a:r>
              <a:rPr lang="en-US" b="1" i="1" dirty="0"/>
              <a:t>Parsing </a:t>
            </a:r>
            <a:r>
              <a:rPr lang="en-US" b="1" i="1" dirty="0">
                <a:sym typeface="Wingdings" pitchFamily="2" charset="2"/>
              </a:rPr>
              <a:t> DOM</a:t>
            </a:r>
            <a:endParaRPr lang="en-US" b="1" i="1" dirty="0"/>
          </a:p>
          <a:p>
            <a:r>
              <a:rPr lang="en-US" dirty="0"/>
              <a:t>Processing user interactions</a:t>
            </a:r>
          </a:p>
        </p:txBody>
      </p:sp>
    </p:spTree>
    <p:extLst>
      <p:ext uri="{BB962C8B-B14F-4D97-AF65-F5344CB8AC3E}">
        <p14:creationId xmlns:p14="http://schemas.microsoft.com/office/powerpoint/2010/main" val="2779515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B5D02-73C5-C447-9D22-08CDC52D4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A8E40-A130-A345-8EFF-1E4F40258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Chrome </a:t>
            </a:r>
          </a:p>
          <a:p>
            <a:pPr lvl="1"/>
            <a:r>
              <a:rPr lang="en-US" dirty="0"/>
              <a:t>F12 or </a:t>
            </a:r>
            <a:r>
              <a:rPr lang="en-US" dirty="0" err="1"/>
              <a:t>Option+Command+I</a:t>
            </a:r>
            <a:endParaRPr lang="en-US" dirty="0"/>
          </a:p>
          <a:p>
            <a:pPr lvl="1"/>
            <a:r>
              <a:rPr lang="en-US" dirty="0"/>
              <a:t>View/Developer/Developer Tools</a:t>
            </a:r>
          </a:p>
          <a:p>
            <a:r>
              <a:rPr lang="en-US" dirty="0"/>
              <a:t>Visual Studio Code (VS Code)</a:t>
            </a:r>
          </a:p>
          <a:p>
            <a:pPr lvl="1"/>
            <a:r>
              <a:rPr lang="en-US" dirty="0">
                <a:hlinkClick r:id="rId2"/>
              </a:rPr>
              <a:t>https://code.visualstudio.com</a:t>
            </a:r>
            <a:endParaRPr lang="en-US" dirty="0"/>
          </a:p>
          <a:p>
            <a:pPr lvl="1"/>
            <a:r>
              <a:rPr lang="en-US" dirty="0"/>
              <a:t>Extensions</a:t>
            </a:r>
          </a:p>
          <a:p>
            <a:pPr lvl="2"/>
            <a:r>
              <a:rPr lang="en-US" dirty="0"/>
              <a:t>Open in Browser extension (</a:t>
            </a:r>
            <a:r>
              <a:rPr lang="en-US" dirty="0" err="1"/>
              <a:t>TechER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Preview on Web Server (</a:t>
            </a:r>
            <a:r>
              <a:rPr lang="en-US" dirty="0" err="1"/>
              <a:t>Yuichinuyama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99702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9F4CB-ECE6-814F-B8AE-112D0E936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HTML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1DA1F-9FED-A643-AA08-CFE958C16B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&lt;!doctype HTML&gt;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&lt;html&gt;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&lt;head&gt;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&lt;meta charset="UTF-8"/&gt;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&lt;title&gt;My simple page&lt;/title&gt;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&lt;link </a:t>
            </a:r>
            <a:r>
              <a:rPr lang="en-US" dirty="0" err="1"/>
              <a:t>rel</a:t>
            </a:r>
            <a:r>
              <a:rPr lang="en-US" dirty="0"/>
              <a:t>="stylesheet" </a:t>
            </a:r>
            <a:r>
              <a:rPr lang="en-US" dirty="0" err="1"/>
              <a:t>src</a:t>
            </a:r>
            <a:r>
              <a:rPr lang="en-US" dirty="0"/>
              <a:t>="</a:t>
            </a:r>
            <a:r>
              <a:rPr lang="en-US" dirty="0" err="1"/>
              <a:t>styles.css</a:t>
            </a:r>
            <a:r>
              <a:rPr lang="en-US" dirty="0"/>
              <a:t>"/&gt;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&lt;script </a:t>
            </a:r>
            <a:r>
              <a:rPr lang="en-US" dirty="0" err="1"/>
              <a:t>src</a:t>
            </a:r>
            <a:r>
              <a:rPr lang="en-US" dirty="0"/>
              <a:t>="</a:t>
            </a:r>
            <a:r>
              <a:rPr lang="en-US" dirty="0" err="1"/>
              <a:t>myscript.js</a:t>
            </a:r>
            <a:r>
              <a:rPr lang="en-US" dirty="0"/>
              <a:t>"&gt;&lt;/script&gt;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&lt;/head&gt;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&lt;body&gt;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&lt;h1 class="heading"&gt;My Page&lt;/h1&gt;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&lt;p&gt;A paragraph with a 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example.com</a:t>
            </a:r>
            <a:r>
              <a:rPr lang="en-US" dirty="0"/>
              <a:t>/about"&gt;link&lt;/a&gt;&lt;/p&gt;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&lt;div&gt;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    &lt;</a:t>
            </a:r>
            <a:r>
              <a:rPr lang="en-US" dirty="0" err="1"/>
              <a:t>img</a:t>
            </a:r>
            <a:r>
              <a:rPr lang="en-US" dirty="0"/>
              <a:t> </a:t>
            </a:r>
            <a:r>
              <a:rPr lang="en-US" dirty="0" err="1"/>
              <a:t>src</a:t>
            </a:r>
            <a:r>
              <a:rPr lang="en-US" dirty="0"/>
              <a:t>="</a:t>
            </a:r>
            <a:r>
              <a:rPr lang="en-US" dirty="0" err="1"/>
              <a:t>myimage.jpg</a:t>
            </a:r>
            <a:r>
              <a:rPr lang="en-US" dirty="0"/>
              <a:t>" alt="image description"/&gt;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&lt;/div&gt;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&lt;script </a:t>
            </a:r>
            <a:r>
              <a:rPr lang="en-US" dirty="0" err="1"/>
              <a:t>src</a:t>
            </a:r>
            <a:r>
              <a:rPr lang="en-US" dirty="0"/>
              <a:t>="</a:t>
            </a:r>
            <a:r>
              <a:rPr lang="en-US" dirty="0" err="1"/>
              <a:t>anotherscript.js</a:t>
            </a:r>
            <a:r>
              <a:rPr lang="en-US" dirty="0"/>
              <a:t>"&gt;&lt;/script&gt;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&lt;/body&gt;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&lt;/html&gt;</a:t>
            </a:r>
          </a:p>
        </p:txBody>
      </p:sp>
    </p:spTree>
    <p:extLst>
      <p:ext uri="{BB962C8B-B14F-4D97-AF65-F5344CB8AC3E}">
        <p14:creationId xmlns:p14="http://schemas.microsoft.com/office/powerpoint/2010/main" val="393050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9F4CB-ECE6-814F-B8AE-112D0E936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HTML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1DA1F-9FED-A643-AA08-CFE958C16B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&lt;!doctype HTML&gt;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&lt;html&gt;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&lt;head&gt;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&lt;meta charset="UTF-8"/&gt;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&lt;title&gt;My simple page&lt;/title&gt;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&lt;link </a:t>
            </a:r>
            <a:r>
              <a:rPr lang="en-US" dirty="0" err="1"/>
              <a:t>rel</a:t>
            </a:r>
            <a:r>
              <a:rPr lang="en-US" dirty="0"/>
              <a:t>="stylesheet" </a:t>
            </a:r>
            <a:r>
              <a:rPr lang="en-US" dirty="0" err="1"/>
              <a:t>src</a:t>
            </a:r>
            <a:r>
              <a:rPr lang="en-US" dirty="0"/>
              <a:t>="</a:t>
            </a:r>
            <a:r>
              <a:rPr lang="en-US" dirty="0" err="1"/>
              <a:t>styles.css</a:t>
            </a:r>
            <a:r>
              <a:rPr lang="en-US" dirty="0"/>
              <a:t>"/&gt;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&lt;script </a:t>
            </a:r>
            <a:r>
              <a:rPr lang="en-US" dirty="0" err="1"/>
              <a:t>src</a:t>
            </a:r>
            <a:r>
              <a:rPr lang="en-US" dirty="0"/>
              <a:t>="</a:t>
            </a:r>
            <a:r>
              <a:rPr lang="en-US" dirty="0" err="1"/>
              <a:t>myscript.js</a:t>
            </a:r>
            <a:r>
              <a:rPr lang="en-US" dirty="0"/>
              <a:t>"&gt;&lt;/script&gt;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&lt;/head&gt;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&lt;body&gt;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&lt;h1 class="heading"&gt;My Page&lt;/h1&gt;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&lt;p&gt;A paragraph with a 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example.com</a:t>
            </a:r>
            <a:r>
              <a:rPr lang="en-US" dirty="0"/>
              <a:t>/about"&gt;link&lt;/a&gt;&lt;/p&gt;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&lt;div&gt;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    &lt;</a:t>
            </a:r>
            <a:r>
              <a:rPr lang="en-US" dirty="0" err="1"/>
              <a:t>img</a:t>
            </a:r>
            <a:r>
              <a:rPr lang="en-US" dirty="0"/>
              <a:t> </a:t>
            </a:r>
            <a:r>
              <a:rPr lang="en-US" dirty="0" err="1"/>
              <a:t>src</a:t>
            </a:r>
            <a:r>
              <a:rPr lang="en-US" dirty="0"/>
              <a:t>="</a:t>
            </a:r>
            <a:r>
              <a:rPr lang="en-US" dirty="0" err="1"/>
              <a:t>myimage.jpg</a:t>
            </a:r>
            <a:r>
              <a:rPr lang="en-US" dirty="0"/>
              <a:t>" alt="image description"/&gt;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&lt;/div&gt;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    &lt;script </a:t>
            </a:r>
            <a:r>
              <a:rPr lang="en-US" dirty="0" err="1"/>
              <a:t>src</a:t>
            </a:r>
            <a:r>
              <a:rPr lang="en-US" dirty="0"/>
              <a:t>="</a:t>
            </a:r>
            <a:r>
              <a:rPr lang="en-US" dirty="0" err="1"/>
              <a:t>anotherscript.js</a:t>
            </a:r>
            <a:r>
              <a:rPr lang="en-US" dirty="0"/>
              <a:t>"&gt;&lt;/script&gt;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    &lt;/body&gt;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&lt;/html&gt;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989F37AD-8D67-24CD-16CA-14EFC48EB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9452" y="1903447"/>
            <a:ext cx="5102548" cy="4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760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8407</TotalTime>
  <Words>537</Words>
  <Application>Microsoft Macintosh PowerPoint</Application>
  <PresentationFormat>Widescreen</PresentationFormat>
  <Paragraphs>109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ITIS 3135 Web Application Design and Development </vt:lpstr>
      <vt:lpstr>Questions</vt:lpstr>
      <vt:lpstr>This week</vt:lpstr>
      <vt:lpstr>Review</vt:lpstr>
      <vt:lpstr>How does the web application work?</vt:lpstr>
      <vt:lpstr>Web browser algorithms</vt:lpstr>
      <vt:lpstr>Resources</vt:lpstr>
      <vt:lpstr>Example HTML</vt:lpstr>
      <vt:lpstr>Example HTML</vt:lpstr>
      <vt:lpstr>DOM</vt:lpstr>
      <vt:lpstr>More resources and tools (Activity 1)</vt:lpstr>
      <vt:lpstr>Learning a new language </vt:lpstr>
      <vt:lpstr>Project</vt:lpstr>
      <vt:lpstr>Project</vt:lpstr>
      <vt:lpstr>Summary</vt:lpstr>
      <vt:lpstr>CSS examples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ITIS 3135 Web Application Design and Development </dc:title>
  <dc:creator>Yaorong Ge</dc:creator>
  <cp:lastModifiedBy>Yaorong Ge</cp:lastModifiedBy>
  <cp:revision>6</cp:revision>
  <dcterms:created xsi:type="dcterms:W3CDTF">2022-01-13T19:38:12Z</dcterms:created>
  <dcterms:modified xsi:type="dcterms:W3CDTF">2024-01-22T17:01:46Z</dcterms:modified>
</cp:coreProperties>
</file>