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50"/>
  </p:notesMasterIdLst>
  <p:handoutMasterIdLst>
    <p:handoutMasterId r:id="rId51"/>
  </p:handoutMasterIdLst>
  <p:sldIdLst>
    <p:sldId id="323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52" autoAdjust="0"/>
  </p:normalViewPr>
  <p:slideViewPr>
    <p:cSldViewPr>
      <p:cViewPr varScale="1">
        <p:scale>
          <a:sx n="61" d="100"/>
          <a:sy n="61" d="100"/>
        </p:scale>
        <p:origin x="-90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image" Target="../media/image60.e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image" Target="../media/image70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image" Target="../media/image7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image" Target="../media/image88.e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image" Target="../media/image9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4/15/2015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58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33CC"/>
                </a:solidFill>
              </a:defRPr>
            </a:lvl1pPr>
          </a:lstStyle>
          <a:p>
            <a:r>
              <a:rPr lang="en-US" dirty="0" smtClean="0"/>
              <a:t>Chapter number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smtClean="0">
              <a:latin typeface="Times New Roman"/>
            </a:endParaRPr>
          </a:p>
          <a:p>
            <a:pPr>
              <a:defRPr/>
            </a:pPr>
            <a:r>
              <a:rPr lang="en-US" smtClean="0"/>
              <a:t>Slide </a:t>
            </a:r>
            <a:fld id="{BF5C1183-B085-4070-A402-C03A3F977D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387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7315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600" b="1" i="0" baseline="0">
                <a:solidFill>
                  <a:srgbClr val="0033CC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700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762000" y="6248400"/>
            <a:ext cx="1981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900"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2895600" y="6248400"/>
            <a:ext cx="3352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900"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/>
              <a:t>Slide </a:t>
            </a:r>
            <a:fld id="{BF5C1183-B085-4070-A402-C03A3F977D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oleObject" Target="../embeddings/oleObject16.bin"/><Relationship Id="rId7" Type="http://schemas.openxmlformats.org/officeDocument/2006/relationships/package" Target="../embeddings/Microsoft_Word_Document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Document16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Document18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Document19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20.bin"/><Relationship Id="rId7" Type="http://schemas.openxmlformats.org/officeDocument/2006/relationships/package" Target="../embeddings/Microsoft_Word_Document2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Document20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oleObject" Target="../embeddings/oleObject22.bin"/><Relationship Id="rId7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6.emf"/><Relationship Id="rId4" Type="http://schemas.openxmlformats.org/officeDocument/2006/relationships/package" Target="../embeddings/Microsoft_Word_Document2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9.png"/><Relationship Id="rId5" Type="http://schemas.openxmlformats.org/officeDocument/2006/relationships/image" Target="../media/image28.emf"/><Relationship Id="rId4" Type="http://schemas.openxmlformats.org/officeDocument/2006/relationships/package" Target="../embeddings/Microsoft_Word_Document24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oleObject" Target="../embeddings/oleObject25.bin"/><Relationship Id="rId7" Type="http://schemas.openxmlformats.org/officeDocument/2006/relationships/package" Target="../embeddings/Microsoft_Word_Document2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30.emf"/><Relationship Id="rId4" Type="http://schemas.openxmlformats.org/officeDocument/2006/relationships/package" Target="../embeddings/Microsoft_Word_Document25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oleObject" Target="../embeddings/oleObject27.bin"/><Relationship Id="rId7" Type="http://schemas.openxmlformats.org/officeDocument/2006/relationships/package" Target="../embeddings/Microsoft_Word_Document2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32.emf"/><Relationship Id="rId4" Type="http://schemas.openxmlformats.org/officeDocument/2006/relationships/package" Target="../embeddings/Microsoft_Word_Document27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5.png"/><Relationship Id="rId5" Type="http://schemas.openxmlformats.org/officeDocument/2006/relationships/image" Target="../media/image34.emf"/><Relationship Id="rId4" Type="http://schemas.openxmlformats.org/officeDocument/2006/relationships/package" Target="../embeddings/Microsoft_Word_Document29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7.png"/><Relationship Id="rId5" Type="http://schemas.openxmlformats.org/officeDocument/2006/relationships/image" Target="../media/image36.emf"/><Relationship Id="rId4" Type="http://schemas.openxmlformats.org/officeDocument/2006/relationships/package" Target="../embeddings/Microsoft_Word_Document30.docx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2.bin"/><Relationship Id="rId7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oleObject" Target="../embeddings/oleObject31.bin"/><Relationship Id="rId7" Type="http://schemas.openxmlformats.org/officeDocument/2006/relationships/package" Target="../embeddings/Microsoft_Word_Document3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38.emf"/><Relationship Id="rId4" Type="http://schemas.openxmlformats.org/officeDocument/2006/relationships/package" Target="../embeddings/Microsoft_Word_Document31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1.png"/><Relationship Id="rId5" Type="http://schemas.openxmlformats.org/officeDocument/2006/relationships/image" Target="../media/image40.emf"/><Relationship Id="rId4" Type="http://schemas.openxmlformats.org/officeDocument/2006/relationships/package" Target="../embeddings/Microsoft_Word_Document33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oleObject" Target="../embeddings/oleObject34.bin"/><Relationship Id="rId7" Type="http://schemas.openxmlformats.org/officeDocument/2006/relationships/package" Target="../embeddings/Microsoft_Word_Document3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42.emf"/><Relationship Id="rId4" Type="http://schemas.openxmlformats.org/officeDocument/2006/relationships/package" Target="../embeddings/Microsoft_Word_Document34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45.png"/><Relationship Id="rId5" Type="http://schemas.openxmlformats.org/officeDocument/2006/relationships/image" Target="../media/image44.emf"/><Relationship Id="rId4" Type="http://schemas.openxmlformats.org/officeDocument/2006/relationships/package" Target="../embeddings/Microsoft_Word_Document36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47.png"/><Relationship Id="rId5" Type="http://schemas.openxmlformats.org/officeDocument/2006/relationships/image" Target="../media/image46.emf"/><Relationship Id="rId4" Type="http://schemas.openxmlformats.org/officeDocument/2006/relationships/package" Target="../embeddings/Microsoft_Word_Document37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oleObject" Target="../embeddings/oleObject38.bin"/><Relationship Id="rId7" Type="http://schemas.openxmlformats.org/officeDocument/2006/relationships/package" Target="../embeddings/Microsoft_Word_Document3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48.emf"/><Relationship Id="rId4" Type="http://schemas.openxmlformats.org/officeDocument/2006/relationships/package" Target="../embeddings/Microsoft_Word_Document38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oleObject" Target="../embeddings/oleObject40.bin"/><Relationship Id="rId7" Type="http://schemas.openxmlformats.org/officeDocument/2006/relationships/package" Target="../embeddings/Microsoft_Word_Document4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50.emf"/><Relationship Id="rId4" Type="http://schemas.openxmlformats.org/officeDocument/2006/relationships/package" Target="../embeddings/Microsoft_Word_Document40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53.png"/><Relationship Id="rId5" Type="http://schemas.openxmlformats.org/officeDocument/2006/relationships/image" Target="../media/image52.emf"/><Relationship Id="rId4" Type="http://schemas.openxmlformats.org/officeDocument/2006/relationships/package" Target="../embeddings/Microsoft_Word_Document42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55.png"/><Relationship Id="rId5" Type="http://schemas.openxmlformats.org/officeDocument/2006/relationships/image" Target="../media/image54.emf"/><Relationship Id="rId4" Type="http://schemas.openxmlformats.org/officeDocument/2006/relationships/package" Target="../embeddings/Microsoft_Word_Document43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3" Type="http://schemas.openxmlformats.org/officeDocument/2006/relationships/oleObject" Target="../embeddings/oleObject44.bin"/><Relationship Id="rId7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56.emf"/><Relationship Id="rId4" Type="http://schemas.openxmlformats.org/officeDocument/2006/relationships/package" Target="../embeddings/Microsoft_Word_Document44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oleObject" Target="../embeddings/oleObject4.bin"/><Relationship Id="rId7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4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59.png"/><Relationship Id="rId5" Type="http://schemas.openxmlformats.org/officeDocument/2006/relationships/image" Target="../media/image58.emf"/><Relationship Id="rId4" Type="http://schemas.openxmlformats.org/officeDocument/2006/relationships/package" Target="../embeddings/Microsoft_Word_Document46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oleObject" Target="../embeddings/oleObject47.bin"/><Relationship Id="rId7" Type="http://schemas.openxmlformats.org/officeDocument/2006/relationships/package" Target="../embeddings/Microsoft_Word_Document4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48.bin"/><Relationship Id="rId5" Type="http://schemas.openxmlformats.org/officeDocument/2006/relationships/image" Target="../media/image60.emf"/><Relationship Id="rId4" Type="http://schemas.openxmlformats.org/officeDocument/2006/relationships/package" Target="../embeddings/Microsoft_Word_Document47.docx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emf"/><Relationship Id="rId3" Type="http://schemas.openxmlformats.org/officeDocument/2006/relationships/oleObject" Target="../embeddings/oleObject49.bin"/><Relationship Id="rId7" Type="http://schemas.openxmlformats.org/officeDocument/2006/relationships/package" Target="../embeddings/Microsoft_Word_Document5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50.bin"/><Relationship Id="rId5" Type="http://schemas.openxmlformats.org/officeDocument/2006/relationships/image" Target="../media/image62.emf"/><Relationship Id="rId4" Type="http://schemas.openxmlformats.org/officeDocument/2006/relationships/package" Target="../embeddings/Microsoft_Word_Document49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emf"/><Relationship Id="rId3" Type="http://schemas.openxmlformats.org/officeDocument/2006/relationships/oleObject" Target="../embeddings/oleObject51.bin"/><Relationship Id="rId7" Type="http://schemas.openxmlformats.org/officeDocument/2006/relationships/package" Target="../embeddings/Microsoft_Word_Document5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52.bin"/><Relationship Id="rId5" Type="http://schemas.openxmlformats.org/officeDocument/2006/relationships/image" Target="../media/image64.emf"/><Relationship Id="rId4" Type="http://schemas.openxmlformats.org/officeDocument/2006/relationships/package" Target="../embeddings/Microsoft_Word_Document51.docx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3" Type="http://schemas.openxmlformats.org/officeDocument/2006/relationships/oleObject" Target="../embeddings/oleObject53.bin"/><Relationship Id="rId7" Type="http://schemas.openxmlformats.org/officeDocument/2006/relationships/package" Target="../embeddings/Microsoft_Word_Document5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54.bin"/><Relationship Id="rId5" Type="http://schemas.openxmlformats.org/officeDocument/2006/relationships/image" Target="../media/image66.emf"/><Relationship Id="rId4" Type="http://schemas.openxmlformats.org/officeDocument/2006/relationships/package" Target="../embeddings/Microsoft_Word_Document53.docx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emf"/><Relationship Id="rId3" Type="http://schemas.openxmlformats.org/officeDocument/2006/relationships/oleObject" Target="../embeddings/oleObject55.bin"/><Relationship Id="rId7" Type="http://schemas.openxmlformats.org/officeDocument/2006/relationships/package" Target="../embeddings/Microsoft_Word_Document5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56.bin"/><Relationship Id="rId5" Type="http://schemas.openxmlformats.org/officeDocument/2006/relationships/image" Target="../media/image68.emf"/><Relationship Id="rId4" Type="http://schemas.openxmlformats.org/officeDocument/2006/relationships/package" Target="../embeddings/Microsoft_Word_Document55.docx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3" Type="http://schemas.openxmlformats.org/officeDocument/2006/relationships/oleObject" Target="../embeddings/oleObject57.bin"/><Relationship Id="rId7" Type="http://schemas.openxmlformats.org/officeDocument/2006/relationships/package" Target="../embeddings/Microsoft_Word_Document5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58.bin"/><Relationship Id="rId5" Type="http://schemas.openxmlformats.org/officeDocument/2006/relationships/image" Target="../media/image70.emf"/><Relationship Id="rId4" Type="http://schemas.openxmlformats.org/officeDocument/2006/relationships/package" Target="../embeddings/Microsoft_Word_Document57.docx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3" Type="http://schemas.openxmlformats.org/officeDocument/2006/relationships/oleObject" Target="../embeddings/oleObject59.bin"/><Relationship Id="rId7" Type="http://schemas.openxmlformats.org/officeDocument/2006/relationships/package" Target="../embeddings/Microsoft_Word_Document6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60.bin"/><Relationship Id="rId5" Type="http://schemas.openxmlformats.org/officeDocument/2006/relationships/image" Target="../media/image72.emf"/><Relationship Id="rId4" Type="http://schemas.openxmlformats.org/officeDocument/2006/relationships/package" Target="../embeddings/Microsoft_Word_Document59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75.png"/><Relationship Id="rId5" Type="http://schemas.openxmlformats.org/officeDocument/2006/relationships/image" Target="../media/image74.emf"/><Relationship Id="rId4" Type="http://schemas.openxmlformats.org/officeDocument/2006/relationships/package" Target="../embeddings/Microsoft_Word_Document61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77.png"/><Relationship Id="rId5" Type="http://schemas.openxmlformats.org/officeDocument/2006/relationships/image" Target="../media/image76.emf"/><Relationship Id="rId4" Type="http://schemas.openxmlformats.org/officeDocument/2006/relationships/package" Target="../embeddings/Microsoft_Word_Document6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6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79.png"/><Relationship Id="rId5" Type="http://schemas.openxmlformats.org/officeDocument/2006/relationships/image" Target="../media/image78.emf"/><Relationship Id="rId4" Type="http://schemas.openxmlformats.org/officeDocument/2006/relationships/package" Target="../embeddings/Microsoft_Word_Document63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81.png"/><Relationship Id="rId5" Type="http://schemas.openxmlformats.org/officeDocument/2006/relationships/image" Target="../media/image80.emf"/><Relationship Id="rId4" Type="http://schemas.openxmlformats.org/officeDocument/2006/relationships/package" Target="../embeddings/Microsoft_Word_Document64.docx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83.png"/><Relationship Id="rId5" Type="http://schemas.openxmlformats.org/officeDocument/2006/relationships/image" Target="../media/image82.emf"/><Relationship Id="rId4" Type="http://schemas.openxmlformats.org/officeDocument/2006/relationships/package" Target="../embeddings/Microsoft_Word_Document65.docx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85.png"/><Relationship Id="rId5" Type="http://schemas.openxmlformats.org/officeDocument/2006/relationships/image" Target="../media/image84.emf"/><Relationship Id="rId4" Type="http://schemas.openxmlformats.org/officeDocument/2006/relationships/package" Target="../embeddings/Microsoft_Word_Document66.docx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87.png"/><Relationship Id="rId5" Type="http://schemas.openxmlformats.org/officeDocument/2006/relationships/image" Target="../media/image86.emf"/><Relationship Id="rId4" Type="http://schemas.openxmlformats.org/officeDocument/2006/relationships/package" Target="../embeddings/Microsoft_Word_Document67.docx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oleObject" Target="../embeddings/oleObject68.bin"/><Relationship Id="rId7" Type="http://schemas.openxmlformats.org/officeDocument/2006/relationships/package" Target="../embeddings/Microsoft_Word_Document6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88.emf"/><Relationship Id="rId4" Type="http://schemas.openxmlformats.org/officeDocument/2006/relationships/package" Target="../embeddings/Microsoft_Word_Document68.docx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emf"/><Relationship Id="rId3" Type="http://schemas.openxmlformats.org/officeDocument/2006/relationships/oleObject" Target="../embeddings/oleObject70.bin"/><Relationship Id="rId7" Type="http://schemas.openxmlformats.org/officeDocument/2006/relationships/package" Target="../embeddings/Microsoft_Word_Document7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71.bin"/><Relationship Id="rId5" Type="http://schemas.openxmlformats.org/officeDocument/2006/relationships/image" Target="../media/image90.emf"/><Relationship Id="rId4" Type="http://schemas.openxmlformats.org/officeDocument/2006/relationships/package" Target="../embeddings/Microsoft_Word_Document70.docx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93.png"/><Relationship Id="rId5" Type="http://schemas.openxmlformats.org/officeDocument/2006/relationships/image" Target="../media/image92.emf"/><Relationship Id="rId4" Type="http://schemas.openxmlformats.org/officeDocument/2006/relationships/package" Target="../embeddings/Microsoft_Word_Document72.docx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95.png"/><Relationship Id="rId5" Type="http://schemas.openxmlformats.org/officeDocument/2006/relationships/image" Target="../media/image94.emf"/><Relationship Id="rId4" Type="http://schemas.openxmlformats.org/officeDocument/2006/relationships/package" Target="../embeddings/Microsoft_Word_Document73.doc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7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9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Document1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13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14.bin"/><Relationship Id="rId7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Document1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smtClean="0">
              <a:latin typeface="Times New Roman"/>
            </a:endParaRPr>
          </a:p>
          <a:p>
            <a:pPr>
              <a:defRPr/>
            </a:pPr>
            <a:r>
              <a:rPr lang="en-US" smtClean="0"/>
              <a:t>Slide </a:t>
            </a:r>
            <a:fld id="{BF5C1183-B085-4070-A402-C03A3F977D3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976026"/>
              </p:ext>
            </p:extLst>
          </p:nvPr>
        </p:nvGraphicFramePr>
        <p:xfrm>
          <a:off x="914400" y="1600200"/>
          <a:ext cx="7301323" cy="2309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4" imgW="7301323" imgH="2309103" progId="Word.Document.12">
                  <p:embed/>
                </p:oleObj>
              </mc:Choice>
              <mc:Fallback>
                <p:oleObj name="Document" r:id="rId4" imgW="7301323" imgH="23091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1600200"/>
                        <a:ext cx="7301323" cy="2309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495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651999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781112"/>
              </p:ext>
            </p:extLst>
          </p:nvPr>
        </p:nvGraphicFramePr>
        <p:xfrm>
          <a:off x="914400" y="1143000"/>
          <a:ext cx="7301323" cy="2319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Document" r:id="rId7" imgW="7301323" imgH="2319545" progId="Word.Document.12">
                  <p:embed/>
                </p:oleObj>
              </mc:Choice>
              <mc:Fallback>
                <p:oleObj name="Document" r:id="rId7" imgW="7301323" imgH="23195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2319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973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132806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1219200"/>
            <a:ext cx="7284787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01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200193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217930"/>
            <a:ext cx="3143250" cy="449707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73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62121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173352"/>
              </p:ext>
            </p:extLst>
          </p:nvPr>
        </p:nvGraphicFramePr>
        <p:xfrm>
          <a:off x="914400" y="1143000"/>
          <a:ext cx="7301323" cy="7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Document" r:id="rId7" imgW="7301323" imgH="773062" progId="Word.Document.12">
                  <p:embed/>
                </p:oleObj>
              </mc:Choice>
              <mc:Fallback>
                <p:oleObj name="Document" r:id="rId7" imgW="7301323" imgH="7730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7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53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843938"/>
              </p:ext>
            </p:extLst>
          </p:nvPr>
        </p:nvGraphicFramePr>
        <p:xfrm>
          <a:off x="914400" y="685800"/>
          <a:ext cx="7301323" cy="77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Document" r:id="rId4" imgW="7301323" imgH="777382" progId="Word.Document.12">
                  <p:embed/>
                </p:oleObj>
              </mc:Choice>
              <mc:Fallback>
                <p:oleObj name="Document" r:id="rId4" imgW="7301323" imgH="7773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777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149703"/>
              </p:ext>
            </p:extLst>
          </p:nvPr>
        </p:nvGraphicFramePr>
        <p:xfrm>
          <a:off x="914400" y="1447800"/>
          <a:ext cx="7301323" cy="1357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Document" r:id="rId7" imgW="7301323" imgH="1357449" progId="Word.Document.12">
                  <p:embed/>
                </p:oleObj>
              </mc:Choice>
              <mc:Fallback>
                <p:oleObj name="Document" r:id="rId7" imgW="7301323" imgH="13574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447800"/>
                        <a:ext cx="7301323" cy="13574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564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088675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 and CSS\Manuscript\Chapter 17\17-0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322324" cy="4648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174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155582"/>
              </p:ext>
            </p:extLst>
          </p:nvPr>
        </p:nvGraphicFramePr>
        <p:xfrm>
          <a:off x="914400" y="685800"/>
          <a:ext cx="7301323" cy="967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Document" r:id="rId4" imgW="7301323" imgH="968577" progId="Word.Document.12">
                  <p:embed/>
                </p:oleObj>
              </mc:Choice>
              <mc:Fallback>
                <p:oleObj name="Document" r:id="rId4" imgW="7301323" imgH="9685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9678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625782"/>
              </p:ext>
            </p:extLst>
          </p:nvPr>
        </p:nvGraphicFramePr>
        <p:xfrm>
          <a:off x="914400" y="1447800"/>
          <a:ext cx="7301323" cy="4039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Document" r:id="rId7" imgW="7301323" imgH="4039220" progId="Word.Document.12">
                  <p:embed/>
                </p:oleObj>
              </mc:Choice>
              <mc:Fallback>
                <p:oleObj name="Document" r:id="rId7" imgW="7301323" imgH="40392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447800"/>
                        <a:ext cx="7301323" cy="4039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846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807976"/>
              </p:ext>
            </p:extLst>
          </p:nvPr>
        </p:nvGraphicFramePr>
        <p:xfrm>
          <a:off x="914400" y="685800"/>
          <a:ext cx="7301323" cy="77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name="Document" r:id="rId4" imgW="7301323" imgH="777382" progId="Word.Document.12">
                  <p:embed/>
                </p:oleObj>
              </mc:Choice>
              <mc:Fallback>
                <p:oleObj name="Document" r:id="rId4" imgW="7301323" imgH="7773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777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31251"/>
              </p:ext>
            </p:extLst>
          </p:nvPr>
        </p:nvGraphicFramePr>
        <p:xfrm>
          <a:off x="914400" y="1447800"/>
          <a:ext cx="7301323" cy="1613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name="Document" r:id="rId7" imgW="7301323" imgH="1613095" progId="Word.Document.12">
                  <p:embed/>
                </p:oleObj>
              </mc:Choice>
              <mc:Fallback>
                <p:oleObj name="Document" r:id="rId7" imgW="7301323" imgH="16130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447800"/>
                        <a:ext cx="7301323" cy="1613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892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812859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Document" r:id="rId4" imgW="7301323" imgH="427038" progId="Word.Document.12">
                  <p:embed/>
                </p:oleObj>
              </mc:Choice>
              <mc:Fallback>
                <p:oleObj name="Document" r:id="rId4" imgW="7301323" imgH="4270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orvis_navigation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93800"/>
            <a:ext cx="7315200" cy="351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1"/>
          <p:cNvSpPr/>
          <p:nvPr/>
        </p:nvSpPr>
        <p:spPr bwMode="auto">
          <a:xfrm>
            <a:off x="581186" y="3437394"/>
            <a:ext cx="1219200" cy="2286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782664" y="4267200"/>
            <a:ext cx="1219200" cy="3048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267200" y="3124200"/>
            <a:ext cx="1676400" cy="313194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4114800" y="1828800"/>
            <a:ext cx="1219200" cy="2286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78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996866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landsend_breadcrumbs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199"/>
            <a:ext cx="7315200" cy="287026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Oval 7"/>
          <p:cNvSpPr/>
          <p:nvPr/>
        </p:nvSpPr>
        <p:spPr bwMode="auto">
          <a:xfrm>
            <a:off x="1524000" y="1905000"/>
            <a:ext cx="1981200" cy="3810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19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101869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510161"/>
              </p:ext>
            </p:extLst>
          </p:nvPr>
        </p:nvGraphicFramePr>
        <p:xfrm>
          <a:off x="914400" y="1020763"/>
          <a:ext cx="7301323" cy="5080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Document" r:id="rId7" imgW="7301323" imgH="5080890" progId="Word.Document.12">
                  <p:embed/>
                </p:oleObj>
              </mc:Choice>
              <mc:Fallback>
                <p:oleObj name="Document" r:id="rId7" imgW="7301323" imgH="50808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020763"/>
                        <a:ext cx="7301323" cy="5080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615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20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11151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594852"/>
              </p:ext>
            </p:extLst>
          </p:nvPr>
        </p:nvGraphicFramePr>
        <p:xfrm>
          <a:off x="914400" y="1143000"/>
          <a:ext cx="7301323" cy="1744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Document" r:id="rId7" imgW="7301323" imgH="1744159" progId="Word.Document.12">
                  <p:embed/>
                </p:oleObj>
              </mc:Choice>
              <mc:Fallback>
                <p:oleObj name="Document" r:id="rId7" imgW="7301323" imgH="17441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1744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327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303016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theflyshop_wastedspace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3000"/>
            <a:ext cx="4648200" cy="4973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707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56240"/>
              </p:ext>
            </p:extLst>
          </p:nvPr>
        </p:nvGraphicFramePr>
        <p:xfrm>
          <a:off x="914400" y="685800"/>
          <a:ext cx="7301323" cy="617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Document" r:id="rId4" imgW="7301323" imgH="617513" progId="Word.Document.12">
                  <p:embed/>
                </p:oleObj>
              </mc:Choice>
              <mc:Fallback>
                <p:oleObj name="Document" r:id="rId4" imgW="7301323" imgH="617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617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006012"/>
              </p:ext>
            </p:extLst>
          </p:nvPr>
        </p:nvGraphicFramePr>
        <p:xfrm>
          <a:off x="914400" y="1143000"/>
          <a:ext cx="7301323" cy="1159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Document" r:id="rId7" imgW="7301323" imgH="1159772" progId="Word.Document.12">
                  <p:embed/>
                </p:oleObj>
              </mc:Choice>
              <mc:Fallback>
                <p:oleObj name="Document" r:id="rId7" imgW="7301323" imgH="11597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11597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460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421953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5 and CSS3 revision\Manuscript\Chapter 18\18-07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3000"/>
            <a:ext cx="5486400" cy="5076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229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660219"/>
              </p:ext>
            </p:extLst>
          </p:nvPr>
        </p:nvGraphicFramePr>
        <p:xfrm>
          <a:off x="914400" y="685800"/>
          <a:ext cx="7301323" cy="77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Document" r:id="rId4" imgW="7301323" imgH="777382" progId="Word.Document.12">
                  <p:embed/>
                </p:oleObj>
              </mc:Choice>
              <mc:Fallback>
                <p:oleObj name="Document" r:id="rId4" imgW="7301323" imgH="7773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777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protectedpdf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6858000" cy="46460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168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25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2318"/>
              </p:ext>
            </p:extLst>
          </p:nvPr>
        </p:nvGraphicFramePr>
        <p:xfrm>
          <a:off x="914400" y="685800"/>
          <a:ext cx="7301323" cy="617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Document" r:id="rId4" imgW="7301323" imgH="617513" progId="Word.Document.12">
                  <p:embed/>
                </p:oleObj>
              </mc:Choice>
              <mc:Fallback>
                <p:oleObj name="Document" r:id="rId4" imgW="7301323" imgH="617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617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256907"/>
              </p:ext>
            </p:extLst>
          </p:nvPr>
        </p:nvGraphicFramePr>
        <p:xfrm>
          <a:off x="914400" y="1143000"/>
          <a:ext cx="7301323" cy="2422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Document" r:id="rId7" imgW="7301323" imgH="2422524" progId="Word.Document.12">
                  <p:embed/>
                </p:oleObj>
              </mc:Choice>
              <mc:Fallback>
                <p:oleObj name="Document" r:id="rId7" imgW="7301323" imgH="24225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24225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85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675204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941522"/>
              </p:ext>
            </p:extLst>
          </p:nvPr>
        </p:nvGraphicFramePr>
        <p:xfrm>
          <a:off x="914400" y="1143000"/>
          <a:ext cx="7301323" cy="3874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Document" r:id="rId7" imgW="7301323" imgH="3874670" progId="Word.Document.12">
                  <p:embed/>
                </p:oleObj>
              </mc:Choice>
              <mc:Fallback>
                <p:oleObj name="Document" r:id="rId7" imgW="7301323" imgH="38746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3874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085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008616"/>
              </p:ext>
            </p:extLst>
          </p:nvPr>
        </p:nvGraphicFramePr>
        <p:xfrm>
          <a:off x="914400" y="685800"/>
          <a:ext cx="7301323" cy="77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Document" r:id="rId4" imgW="7301323" imgH="777382" progId="Word.Document.12">
                  <p:embed/>
                </p:oleObj>
              </mc:Choice>
              <mc:Fallback>
                <p:oleObj name="Document" r:id="rId4" imgW="7301323" imgH="7773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777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40" y="1524000"/>
            <a:ext cx="6347460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81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28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183111"/>
              </p:ext>
            </p:extLst>
          </p:nvPr>
        </p:nvGraphicFramePr>
        <p:xfrm>
          <a:off x="914400" y="685800"/>
          <a:ext cx="7301323" cy="77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Document" r:id="rId4" imgW="7301323" imgH="777382" progId="Word.Document.12">
                  <p:embed/>
                </p:oleObj>
              </mc:Choice>
              <mc:Fallback>
                <p:oleObj name="Document" r:id="rId4" imgW="7301323" imgH="7773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777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00" y="1524000"/>
            <a:ext cx="4889500" cy="294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7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29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889886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306564"/>
              </p:ext>
            </p:extLst>
          </p:nvPr>
        </p:nvGraphicFramePr>
        <p:xfrm>
          <a:off x="914400" y="1143000"/>
          <a:ext cx="7301323" cy="426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5" name="Document" r:id="rId7" imgW="7301323" imgH="4261020" progId="Word.Document.12">
                  <p:embed/>
                </p:oleObj>
              </mc:Choice>
              <mc:Fallback>
                <p:oleObj name="Document" r:id="rId7" imgW="7301323" imgH="42610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4261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502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936532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448799"/>
              </p:ext>
            </p:extLst>
          </p:nvPr>
        </p:nvGraphicFramePr>
        <p:xfrm>
          <a:off x="914400" y="1109070"/>
          <a:ext cx="7301323" cy="3767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Document" r:id="rId7" imgW="7301323" imgH="3767730" progId="Word.Document.12">
                  <p:embed/>
                </p:oleObj>
              </mc:Choice>
              <mc:Fallback>
                <p:oleObj name="Document" r:id="rId7" imgW="7301323" imgH="37677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09070"/>
                        <a:ext cx="7301323" cy="3767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129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30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144140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5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219" y="1427742"/>
            <a:ext cx="5478781" cy="85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28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31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296827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396981"/>
              </p:ext>
            </p:extLst>
          </p:nvPr>
        </p:nvGraphicFramePr>
        <p:xfrm>
          <a:off x="914400" y="1143000"/>
          <a:ext cx="7301323" cy="2130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Document" r:id="rId7" imgW="7301323" imgH="2130510" progId="Word.Document.12">
                  <p:embed/>
                </p:oleObj>
              </mc:Choice>
              <mc:Fallback>
                <p:oleObj name="Document" r:id="rId7" imgW="7301323" imgH="21305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2130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552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32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056376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711319"/>
              </p:ext>
            </p:extLst>
          </p:nvPr>
        </p:nvGraphicFramePr>
        <p:xfrm>
          <a:off x="914400" y="1143000"/>
          <a:ext cx="7301323" cy="147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" name="Document" r:id="rId7" imgW="7301323" imgH="1473390" progId="Word.Document.12">
                  <p:embed/>
                </p:oleObj>
              </mc:Choice>
              <mc:Fallback>
                <p:oleObj name="Document" r:id="rId7" imgW="7301323" imgH="14733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1473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596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33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728439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659056"/>
              </p:ext>
            </p:extLst>
          </p:nvPr>
        </p:nvGraphicFramePr>
        <p:xfrm>
          <a:off x="914400" y="1116013"/>
          <a:ext cx="7245350" cy="145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1" name="Document" r:id="rId7" imgW="7301323" imgH="1473390" progId="Word.Document.12">
                  <p:embed/>
                </p:oleObj>
              </mc:Choice>
              <mc:Fallback>
                <p:oleObj name="Document" r:id="rId7" imgW="7301323" imgH="14733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16013"/>
                        <a:ext cx="7245350" cy="145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071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34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00362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4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56828"/>
              </p:ext>
            </p:extLst>
          </p:nvPr>
        </p:nvGraphicFramePr>
        <p:xfrm>
          <a:off x="914400" y="1143000"/>
          <a:ext cx="7301323" cy="147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5" name="Document" r:id="rId7" imgW="7301323" imgH="1473390" progId="Word.Document.12">
                  <p:embed/>
                </p:oleObj>
              </mc:Choice>
              <mc:Fallback>
                <p:oleObj name="Document" r:id="rId7" imgW="7301323" imgH="14733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1473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350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35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78342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8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59320"/>
              </p:ext>
            </p:extLst>
          </p:nvPr>
        </p:nvGraphicFramePr>
        <p:xfrm>
          <a:off x="914400" y="1160463"/>
          <a:ext cx="7300912" cy="348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9" name="Document" r:id="rId7" imgW="7301323" imgH="3488319" progId="Word.Document.12">
                  <p:embed/>
                </p:oleObj>
              </mc:Choice>
              <mc:Fallback>
                <p:oleObj name="Document" r:id="rId7" imgW="7301323" imgH="34883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60463"/>
                        <a:ext cx="7300912" cy="348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02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36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788395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2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928384"/>
              </p:ext>
            </p:extLst>
          </p:nvPr>
        </p:nvGraphicFramePr>
        <p:xfrm>
          <a:off x="914400" y="1143000"/>
          <a:ext cx="7301323" cy="1159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3" name="Document" r:id="rId7" imgW="7301323" imgH="1159772" progId="Word.Document.12">
                  <p:embed/>
                </p:oleObj>
              </mc:Choice>
              <mc:Fallback>
                <p:oleObj name="Document" r:id="rId7" imgW="7301323" imgH="11597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11597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9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37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005122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490866"/>
              </p:ext>
            </p:extLst>
          </p:nvPr>
        </p:nvGraphicFramePr>
        <p:xfrm>
          <a:off x="914400" y="1143000"/>
          <a:ext cx="7301323" cy="2130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Document" r:id="rId7" imgW="7301323" imgH="2130510" progId="Word.Document.12">
                  <p:embed/>
                </p:oleObj>
              </mc:Choice>
              <mc:Fallback>
                <p:oleObj name="Document" r:id="rId7" imgW="7301323" imgH="21305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2130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894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38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842448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5 and CSS3 revision\Manuscript\Chapter 18\18-12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" y="1295400"/>
            <a:ext cx="7368540" cy="3676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544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39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011875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0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5 and CSS3 revision\Manuscript\Chapter 18\18-12b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239000" cy="496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054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316662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2999"/>
            <a:ext cx="6248400" cy="499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0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40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969217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5 and CSS3 revision\Manuscript\Chapter 18\18-13a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143000"/>
            <a:ext cx="6934200" cy="5064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674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41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794386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5 and CSS3 revision\Manuscript\Chapter 18\18-13c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1173479"/>
            <a:ext cx="6905625" cy="50122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129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42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803386"/>
              </p:ext>
            </p:extLst>
          </p:nvPr>
        </p:nvGraphicFramePr>
        <p:xfrm>
          <a:off x="914400" y="685800"/>
          <a:ext cx="7301323" cy="77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2" name="Document" r:id="rId4" imgW="7301323" imgH="777382" progId="Word.Document.12">
                  <p:embed/>
                </p:oleObj>
              </mc:Choice>
              <mc:Fallback>
                <p:oleObj name="Document" r:id="rId4" imgW="7301323" imgH="7773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777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5 and CSS3 revision\Manuscript\Chapter 18\18-14a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7356514" cy="4495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90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43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476814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6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5 and CSS3 revision\Manuscript\Chapter 18\18-14b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43000"/>
            <a:ext cx="7239000" cy="5052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489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44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787217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0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orvis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68016"/>
            <a:ext cx="7315200" cy="4470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284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45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663343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444864"/>
              </p:ext>
            </p:extLst>
          </p:nvPr>
        </p:nvGraphicFramePr>
        <p:xfrm>
          <a:off x="914400" y="1118080"/>
          <a:ext cx="7301323" cy="436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Document" r:id="rId7" imgW="7301323" imgH="4368320" progId="Word.Document.12">
                  <p:embed/>
                </p:oleObj>
              </mc:Choice>
              <mc:Fallback>
                <p:oleObj name="Document" r:id="rId7" imgW="7301323" imgH="43683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18080"/>
                        <a:ext cx="7301323" cy="4368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064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46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724997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133906"/>
              </p:ext>
            </p:extLst>
          </p:nvPr>
        </p:nvGraphicFramePr>
        <p:xfrm>
          <a:off x="914400" y="1144365"/>
          <a:ext cx="7301323" cy="1065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Document" r:id="rId7" imgW="7301323" imgH="1065435" progId="Word.Document.12">
                  <p:embed/>
                </p:oleObj>
              </mc:Choice>
              <mc:Fallback>
                <p:oleObj name="Document" r:id="rId7" imgW="7301323" imgH="10654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4365"/>
                        <a:ext cx="7301323" cy="1065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376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47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555747"/>
              </p:ext>
            </p:extLst>
          </p:nvPr>
        </p:nvGraphicFramePr>
        <p:xfrm>
          <a:off x="914400" y="685800"/>
          <a:ext cx="7301323" cy="77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Document" r:id="rId4" imgW="7301323" imgH="777382" progId="Word.Document.12">
                  <p:embed/>
                </p:oleObj>
              </mc:Choice>
              <mc:Fallback>
                <p:oleObj name="Document" r:id="rId4" imgW="7301323" imgH="7773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777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5 and CSS3 revision\Manuscript\Chapter 18\18-16b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7336911" cy="419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646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48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051368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M:\Current projects\HTML5 and CSS3 revision\Manuscript\Chapter 18\18-16a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335244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978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46773"/>
              </p:ext>
            </p:extLst>
          </p:nvPr>
        </p:nvGraphicFramePr>
        <p:xfrm>
          <a:off x="914400" y="685800"/>
          <a:ext cx="7301323" cy="617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Document" r:id="rId4" imgW="7301323" imgH="617513" progId="Word.Document.12">
                  <p:embed/>
                </p:oleObj>
              </mc:Choice>
              <mc:Fallback>
                <p:oleObj name="Document" r:id="rId4" imgW="7301323" imgH="617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617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053157"/>
              </p:ext>
            </p:extLst>
          </p:nvPr>
        </p:nvGraphicFramePr>
        <p:xfrm>
          <a:off x="914400" y="1143000"/>
          <a:ext cx="7301323" cy="1065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Document" r:id="rId7" imgW="7301323" imgH="1065435" progId="Word.Document.12">
                  <p:embed/>
                </p:oleObj>
              </mc:Choice>
              <mc:Fallback>
                <p:oleObj name="Document" r:id="rId7" imgW="7301323" imgH="10654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1065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738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44295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061946"/>
              </p:ext>
            </p:extLst>
          </p:nvPr>
        </p:nvGraphicFramePr>
        <p:xfrm>
          <a:off x="914400" y="1106164"/>
          <a:ext cx="7301323" cy="1941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Document" r:id="rId7" imgW="7301323" imgH="1941836" progId="Word.Document.12">
                  <p:embed/>
                </p:oleObj>
              </mc:Choice>
              <mc:Fallback>
                <p:oleObj name="Document" r:id="rId7" imgW="7301323" imgH="19418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06164"/>
                        <a:ext cx="7301323" cy="19418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418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947727"/>
              </p:ext>
            </p:extLst>
          </p:nvPr>
        </p:nvGraphicFramePr>
        <p:xfrm>
          <a:off x="914400" y="685800"/>
          <a:ext cx="7301323" cy="42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Document" r:id="rId4" imgW="7301323" imgH="426678" progId="Word.Document.12">
                  <p:embed/>
                </p:oleObj>
              </mc:Choice>
              <mc:Fallback>
                <p:oleObj name="Document" r:id="rId4" imgW="7301323" imgH="426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426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364147"/>
              </p:ext>
            </p:extLst>
          </p:nvPr>
        </p:nvGraphicFramePr>
        <p:xfrm>
          <a:off x="914400" y="1146175"/>
          <a:ext cx="7245350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Document" r:id="rId7" imgW="7301323" imgH="2037253" progId="Word.Document.12">
                  <p:embed/>
                </p:oleObj>
              </mc:Choice>
              <mc:Fallback>
                <p:oleObj name="Document" r:id="rId7" imgW="7301323" imgH="20372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6175"/>
                        <a:ext cx="7245350" cy="200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88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356251"/>
              </p:ext>
            </p:extLst>
          </p:nvPr>
        </p:nvGraphicFramePr>
        <p:xfrm>
          <a:off x="914400" y="685800"/>
          <a:ext cx="7301323" cy="77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Document" r:id="rId4" imgW="7301323" imgH="777382" progId="Word.Document.12">
                  <p:embed/>
                </p:oleObj>
              </mc:Choice>
              <mc:Fallback>
                <p:oleObj name="Document" r:id="rId4" imgW="7301323" imgH="7773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777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524000"/>
            <a:ext cx="7086600" cy="462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1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Murach's HTML5 and CSS3 (3rd Ed.), C18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2015, Mike Murach &amp; Associates,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 algn="r">
              <a:defRPr/>
            </a:pPr>
            <a:r>
              <a:rPr lang="en-US" sz="900" smtClean="0">
                <a:latin typeface="Arial Narrow" pitchFamily="34" charset="0"/>
              </a:rPr>
              <a:t>Slide </a:t>
            </a:r>
            <a:fld id="{5ECE9829-65B2-40C6-AEFF-7C648FF56A9C}" type="slidenum">
              <a:rPr lang="en-US" sz="900" smtClean="0"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>
              <a:latin typeface="Arial Narrow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726416"/>
              </p:ext>
            </p:extLst>
          </p:nvPr>
        </p:nvGraphicFramePr>
        <p:xfrm>
          <a:off x="914400" y="685800"/>
          <a:ext cx="7301323" cy="617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Document" r:id="rId4" imgW="7301323" imgH="617513" progId="Word.Document.12">
                  <p:embed/>
                </p:oleObj>
              </mc:Choice>
              <mc:Fallback>
                <p:oleObj name="Document" r:id="rId4" imgW="7301323" imgH="617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685800"/>
                        <a:ext cx="7301323" cy="617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161463"/>
              </p:ext>
            </p:extLst>
          </p:nvPr>
        </p:nvGraphicFramePr>
        <p:xfrm>
          <a:off x="914400" y="1143000"/>
          <a:ext cx="7301323" cy="2809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Document" r:id="rId7" imgW="7301323" imgH="2809234" progId="Word.Document.12">
                  <p:embed/>
                </p:oleObj>
              </mc:Choice>
              <mc:Fallback>
                <p:oleObj name="Document" r:id="rId7" imgW="7301323" imgH="28092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301323" cy="2809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702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with title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</TotalTime>
  <Words>1008</Words>
  <Application>Microsoft Office PowerPoint</Application>
  <PresentationFormat>On-screen Show (4:3)</PresentationFormat>
  <Paragraphs>192</Paragraphs>
  <Slides>48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Slide with title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Mike Murach &amp; Associates,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</dc:creator>
  <cp:lastModifiedBy>Maria David</cp:lastModifiedBy>
  <cp:revision>55</cp:revision>
  <dcterms:created xsi:type="dcterms:W3CDTF">2010-11-30T18:46:51Z</dcterms:created>
  <dcterms:modified xsi:type="dcterms:W3CDTF">2015-04-15T17:05:56Z</dcterms:modified>
</cp:coreProperties>
</file>