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2" r:id="rId2"/>
    <p:sldId id="290" r:id="rId3"/>
    <p:sldId id="289" r:id="rId4"/>
    <p:sldId id="288" r:id="rId5"/>
    <p:sldId id="286" r:id="rId6"/>
    <p:sldId id="287" r:id="rId7"/>
    <p:sldId id="285" r:id="rId8"/>
    <p:sldId id="279" r:id="rId9"/>
    <p:sldId id="284" r:id="rId10"/>
    <p:sldId id="283" r:id="rId11"/>
    <p:sldId id="276" r:id="rId12"/>
    <p:sldId id="282" r:id="rId13"/>
    <p:sldId id="275" r:id="rId14"/>
    <p:sldId id="274" r:id="rId15"/>
    <p:sldId id="273" r:id="rId16"/>
    <p:sldId id="266" r:id="rId17"/>
  </p:sldIdLst>
  <p:sldSz cx="1905000" cy="1428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578D"/>
    <a:srgbClr val="00A1DA"/>
    <a:srgbClr val="AB29DF"/>
    <a:srgbClr val="7858EE"/>
    <a:srgbClr val="955AEC"/>
    <a:srgbClr val="ED59D8"/>
    <a:srgbClr val="F078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577" autoAdjust="0"/>
    <p:restoredTop sz="94660"/>
  </p:normalViewPr>
  <p:slideViewPr>
    <p:cSldViewPr snapToGrid="0">
      <p:cViewPr varScale="1">
        <p:scale>
          <a:sx n="400" d="100"/>
          <a:sy n="400" d="100"/>
        </p:scale>
        <p:origin x="59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" y="233825"/>
            <a:ext cx="1619250" cy="497417"/>
          </a:xfrm>
        </p:spPr>
        <p:txBody>
          <a:bodyPr anchor="b"/>
          <a:lstStyle>
            <a:lvl1pPr algn="ctr">
              <a:defRPr sz="12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25" y="750425"/>
            <a:ext cx="1428750" cy="344950"/>
          </a:xfrm>
        </p:spPr>
        <p:txBody>
          <a:bodyPr/>
          <a:lstStyle>
            <a:lvl1pPr marL="0" indent="0" algn="ctr">
              <a:buNone/>
              <a:defRPr sz="500"/>
            </a:lvl1pPr>
            <a:lvl2pPr marL="95235" indent="0" algn="ctr">
              <a:buNone/>
              <a:defRPr sz="417"/>
            </a:lvl2pPr>
            <a:lvl3pPr marL="190470" indent="0" algn="ctr">
              <a:buNone/>
              <a:defRPr sz="375"/>
            </a:lvl3pPr>
            <a:lvl4pPr marL="285704" indent="0" algn="ctr">
              <a:buNone/>
              <a:defRPr sz="333"/>
            </a:lvl4pPr>
            <a:lvl5pPr marL="380939" indent="0" algn="ctr">
              <a:buNone/>
              <a:defRPr sz="333"/>
            </a:lvl5pPr>
            <a:lvl6pPr marL="476174" indent="0" algn="ctr">
              <a:buNone/>
              <a:defRPr sz="333"/>
            </a:lvl6pPr>
            <a:lvl7pPr marL="571409" indent="0" algn="ctr">
              <a:buNone/>
              <a:defRPr sz="333"/>
            </a:lvl7pPr>
            <a:lvl8pPr marL="666643" indent="0" algn="ctr">
              <a:buNone/>
              <a:defRPr sz="333"/>
            </a:lvl8pPr>
            <a:lvl9pPr marL="761878" indent="0" algn="ctr">
              <a:buNone/>
              <a:defRPr sz="33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420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486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266" y="76068"/>
            <a:ext cx="410766" cy="121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69" y="76068"/>
            <a:ext cx="1208484" cy="1210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563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63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6" y="356196"/>
            <a:ext cx="1643063" cy="594320"/>
          </a:xfrm>
        </p:spPr>
        <p:txBody>
          <a:bodyPr anchor="b"/>
          <a:lstStyle>
            <a:lvl1pPr>
              <a:defRPr sz="12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76" y="956138"/>
            <a:ext cx="1643063" cy="312539"/>
          </a:xfrm>
        </p:spPr>
        <p:txBody>
          <a:bodyPr/>
          <a:lstStyle>
            <a:lvl1pPr marL="0" indent="0">
              <a:buNone/>
              <a:defRPr sz="500">
                <a:solidFill>
                  <a:schemeClr val="tx1"/>
                </a:solidFill>
              </a:defRPr>
            </a:lvl1pPr>
            <a:lvl2pPr marL="95235" indent="0">
              <a:buNone/>
              <a:defRPr sz="417">
                <a:solidFill>
                  <a:schemeClr val="tx1">
                    <a:tint val="75000"/>
                  </a:schemeClr>
                </a:solidFill>
              </a:defRPr>
            </a:lvl2pPr>
            <a:lvl3pPr marL="190470" indent="0">
              <a:buNone/>
              <a:defRPr sz="375">
                <a:solidFill>
                  <a:schemeClr val="tx1">
                    <a:tint val="75000"/>
                  </a:schemeClr>
                </a:solidFill>
              </a:defRPr>
            </a:lvl3pPr>
            <a:lvl4pPr marL="285704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4pPr>
            <a:lvl5pPr marL="380939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5pPr>
            <a:lvl6pPr marL="476174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6pPr>
            <a:lvl7pPr marL="571409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7pPr>
            <a:lvl8pPr marL="666643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8pPr>
            <a:lvl9pPr marL="761878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790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69" y="380338"/>
            <a:ext cx="809625" cy="90652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06" y="380338"/>
            <a:ext cx="809625" cy="90652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567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7" y="76068"/>
            <a:ext cx="1643063" cy="276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17" y="350242"/>
            <a:ext cx="805904" cy="171648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95235" indent="0">
              <a:buNone/>
              <a:defRPr sz="417" b="1"/>
            </a:lvl2pPr>
            <a:lvl3pPr marL="190470" indent="0">
              <a:buNone/>
              <a:defRPr sz="375" b="1"/>
            </a:lvl3pPr>
            <a:lvl4pPr marL="285704" indent="0">
              <a:buNone/>
              <a:defRPr sz="333" b="1"/>
            </a:lvl4pPr>
            <a:lvl5pPr marL="380939" indent="0">
              <a:buNone/>
              <a:defRPr sz="333" b="1"/>
            </a:lvl5pPr>
            <a:lvl6pPr marL="476174" indent="0">
              <a:buNone/>
              <a:defRPr sz="333" b="1"/>
            </a:lvl6pPr>
            <a:lvl7pPr marL="571409" indent="0">
              <a:buNone/>
              <a:defRPr sz="333" b="1"/>
            </a:lvl7pPr>
            <a:lvl8pPr marL="666643" indent="0">
              <a:buNone/>
              <a:defRPr sz="333" b="1"/>
            </a:lvl8pPr>
            <a:lvl9pPr marL="761878" indent="0">
              <a:buNone/>
              <a:defRPr sz="33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17" y="521890"/>
            <a:ext cx="805904" cy="76762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06" y="350242"/>
            <a:ext cx="809873" cy="171648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95235" indent="0">
              <a:buNone/>
              <a:defRPr sz="417" b="1"/>
            </a:lvl2pPr>
            <a:lvl3pPr marL="190470" indent="0">
              <a:buNone/>
              <a:defRPr sz="375" b="1"/>
            </a:lvl3pPr>
            <a:lvl4pPr marL="285704" indent="0">
              <a:buNone/>
              <a:defRPr sz="333" b="1"/>
            </a:lvl4pPr>
            <a:lvl5pPr marL="380939" indent="0">
              <a:buNone/>
              <a:defRPr sz="333" b="1"/>
            </a:lvl5pPr>
            <a:lvl6pPr marL="476174" indent="0">
              <a:buNone/>
              <a:defRPr sz="333" b="1"/>
            </a:lvl6pPr>
            <a:lvl7pPr marL="571409" indent="0">
              <a:buNone/>
              <a:defRPr sz="333" b="1"/>
            </a:lvl7pPr>
            <a:lvl8pPr marL="666643" indent="0">
              <a:buNone/>
              <a:defRPr sz="333" b="1"/>
            </a:lvl8pPr>
            <a:lvl9pPr marL="761878" indent="0">
              <a:buNone/>
              <a:defRPr sz="33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06" y="521890"/>
            <a:ext cx="809873" cy="76762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600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378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29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7" y="95250"/>
            <a:ext cx="614412" cy="333375"/>
          </a:xfrm>
        </p:spPr>
        <p:txBody>
          <a:bodyPr anchor="b"/>
          <a:lstStyle>
            <a:lvl1pPr>
              <a:defRPr sz="6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73" y="205714"/>
            <a:ext cx="964406" cy="1015339"/>
          </a:xfrm>
        </p:spPr>
        <p:txBody>
          <a:bodyPr/>
          <a:lstStyle>
            <a:lvl1pPr>
              <a:defRPr sz="667"/>
            </a:lvl1pPr>
            <a:lvl2pPr>
              <a:defRPr sz="583"/>
            </a:lvl2pPr>
            <a:lvl3pPr>
              <a:defRPr sz="500"/>
            </a:lvl3pPr>
            <a:lvl4pPr>
              <a:defRPr sz="417"/>
            </a:lvl4pPr>
            <a:lvl5pPr>
              <a:defRPr sz="417"/>
            </a:lvl5pPr>
            <a:lvl6pPr>
              <a:defRPr sz="417"/>
            </a:lvl6pPr>
            <a:lvl7pPr>
              <a:defRPr sz="417"/>
            </a:lvl7pPr>
            <a:lvl8pPr>
              <a:defRPr sz="417"/>
            </a:lvl8pPr>
            <a:lvl9pPr>
              <a:defRPr sz="417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7" y="428625"/>
            <a:ext cx="614412" cy="794081"/>
          </a:xfrm>
        </p:spPr>
        <p:txBody>
          <a:bodyPr/>
          <a:lstStyle>
            <a:lvl1pPr marL="0" indent="0">
              <a:buNone/>
              <a:defRPr sz="333"/>
            </a:lvl1pPr>
            <a:lvl2pPr marL="95235" indent="0">
              <a:buNone/>
              <a:defRPr sz="292"/>
            </a:lvl2pPr>
            <a:lvl3pPr marL="190470" indent="0">
              <a:buNone/>
              <a:defRPr sz="250"/>
            </a:lvl3pPr>
            <a:lvl4pPr marL="285704" indent="0">
              <a:buNone/>
              <a:defRPr sz="208"/>
            </a:lvl4pPr>
            <a:lvl5pPr marL="380939" indent="0">
              <a:buNone/>
              <a:defRPr sz="208"/>
            </a:lvl5pPr>
            <a:lvl6pPr marL="476174" indent="0">
              <a:buNone/>
              <a:defRPr sz="208"/>
            </a:lvl6pPr>
            <a:lvl7pPr marL="571409" indent="0">
              <a:buNone/>
              <a:defRPr sz="208"/>
            </a:lvl7pPr>
            <a:lvl8pPr marL="666643" indent="0">
              <a:buNone/>
              <a:defRPr sz="208"/>
            </a:lvl8pPr>
            <a:lvl9pPr marL="761878" indent="0">
              <a:buNone/>
              <a:defRPr sz="208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713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7" y="95250"/>
            <a:ext cx="614412" cy="333375"/>
          </a:xfrm>
        </p:spPr>
        <p:txBody>
          <a:bodyPr anchor="b"/>
          <a:lstStyle>
            <a:lvl1pPr>
              <a:defRPr sz="6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873" y="205714"/>
            <a:ext cx="964406" cy="1015339"/>
          </a:xfrm>
        </p:spPr>
        <p:txBody>
          <a:bodyPr anchor="t"/>
          <a:lstStyle>
            <a:lvl1pPr marL="0" indent="0">
              <a:buNone/>
              <a:defRPr sz="667"/>
            </a:lvl1pPr>
            <a:lvl2pPr marL="95235" indent="0">
              <a:buNone/>
              <a:defRPr sz="583"/>
            </a:lvl2pPr>
            <a:lvl3pPr marL="190470" indent="0">
              <a:buNone/>
              <a:defRPr sz="500"/>
            </a:lvl3pPr>
            <a:lvl4pPr marL="285704" indent="0">
              <a:buNone/>
              <a:defRPr sz="417"/>
            </a:lvl4pPr>
            <a:lvl5pPr marL="380939" indent="0">
              <a:buNone/>
              <a:defRPr sz="417"/>
            </a:lvl5pPr>
            <a:lvl6pPr marL="476174" indent="0">
              <a:buNone/>
              <a:defRPr sz="417"/>
            </a:lvl6pPr>
            <a:lvl7pPr marL="571409" indent="0">
              <a:buNone/>
              <a:defRPr sz="417"/>
            </a:lvl7pPr>
            <a:lvl8pPr marL="666643" indent="0">
              <a:buNone/>
              <a:defRPr sz="417"/>
            </a:lvl8pPr>
            <a:lvl9pPr marL="761878" indent="0">
              <a:buNone/>
              <a:defRPr sz="417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7" y="428625"/>
            <a:ext cx="614412" cy="794081"/>
          </a:xfrm>
        </p:spPr>
        <p:txBody>
          <a:bodyPr/>
          <a:lstStyle>
            <a:lvl1pPr marL="0" indent="0">
              <a:buNone/>
              <a:defRPr sz="333"/>
            </a:lvl1pPr>
            <a:lvl2pPr marL="95235" indent="0">
              <a:buNone/>
              <a:defRPr sz="292"/>
            </a:lvl2pPr>
            <a:lvl3pPr marL="190470" indent="0">
              <a:buNone/>
              <a:defRPr sz="250"/>
            </a:lvl3pPr>
            <a:lvl4pPr marL="285704" indent="0">
              <a:buNone/>
              <a:defRPr sz="208"/>
            </a:lvl4pPr>
            <a:lvl5pPr marL="380939" indent="0">
              <a:buNone/>
              <a:defRPr sz="208"/>
            </a:lvl5pPr>
            <a:lvl6pPr marL="476174" indent="0">
              <a:buNone/>
              <a:defRPr sz="208"/>
            </a:lvl6pPr>
            <a:lvl7pPr marL="571409" indent="0">
              <a:buNone/>
              <a:defRPr sz="208"/>
            </a:lvl7pPr>
            <a:lvl8pPr marL="666643" indent="0">
              <a:buNone/>
              <a:defRPr sz="208"/>
            </a:lvl8pPr>
            <a:lvl9pPr marL="761878" indent="0">
              <a:buNone/>
              <a:defRPr sz="208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279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69" y="76068"/>
            <a:ext cx="1643063" cy="276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69" y="380338"/>
            <a:ext cx="1643063" cy="9065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969" y="1324240"/>
            <a:ext cx="428625" cy="760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031" y="1324240"/>
            <a:ext cx="642938" cy="760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45406" y="1324240"/>
            <a:ext cx="428625" cy="760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673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90470" rtl="0" eaLnBrk="1" latinLnBrk="0" hangingPunct="1">
        <a:lnSpc>
          <a:spcPct val="90000"/>
        </a:lnSpc>
        <a:spcBef>
          <a:spcPct val="0"/>
        </a:spcBef>
        <a:buNone/>
        <a:defRPr sz="9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17" indent="-47617" algn="l" defTabSz="190470" rtl="0" eaLnBrk="1" latinLnBrk="0" hangingPunct="1">
        <a:lnSpc>
          <a:spcPct val="90000"/>
        </a:lnSpc>
        <a:spcBef>
          <a:spcPts val="208"/>
        </a:spcBef>
        <a:buFont typeface="Arial" panose="020B0604020202020204" pitchFamily="34" charset="0"/>
        <a:buChar char="•"/>
        <a:defRPr sz="583" kern="1200">
          <a:solidFill>
            <a:schemeClr val="tx1"/>
          </a:solidFill>
          <a:latin typeface="+mn-lt"/>
          <a:ea typeface="+mn-ea"/>
          <a:cs typeface="+mn-cs"/>
        </a:defRPr>
      </a:lvl1pPr>
      <a:lvl2pPr marL="142852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238087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417" kern="1200">
          <a:solidFill>
            <a:schemeClr val="tx1"/>
          </a:solidFill>
          <a:latin typeface="+mn-lt"/>
          <a:ea typeface="+mn-ea"/>
          <a:cs typeface="+mn-cs"/>
        </a:defRPr>
      </a:lvl3pPr>
      <a:lvl4pPr marL="333322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4pPr>
      <a:lvl5pPr marL="428556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5pPr>
      <a:lvl6pPr marL="523791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6pPr>
      <a:lvl7pPr marL="619026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7pPr>
      <a:lvl8pPr marL="714261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8pPr>
      <a:lvl9pPr marL="809495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1pPr>
      <a:lvl2pPr marL="95235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2pPr>
      <a:lvl3pPr marL="190470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3pPr>
      <a:lvl4pPr marL="285704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4pPr>
      <a:lvl5pPr marL="380939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5pPr>
      <a:lvl6pPr marL="476174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6pPr>
      <a:lvl7pPr marL="571409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7pPr>
      <a:lvl8pPr marL="666643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8pPr>
      <a:lvl9pPr marL="761878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9" y="32439"/>
            <a:ext cx="1838325" cy="136059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0959" y="32440"/>
            <a:ext cx="1838325" cy="506715"/>
            <a:chOff x="0" y="10452"/>
            <a:chExt cx="1875842" cy="496262"/>
          </a:xfrm>
          <a:solidFill>
            <a:schemeClr val="accent5">
              <a:lumMod val="75000"/>
            </a:schemeClr>
          </a:solidFill>
        </p:grpSpPr>
        <p:sp>
          <p:nvSpPr>
            <p:cNvPr id="9" name="Rectangle 8"/>
            <p:cNvSpPr/>
            <p:nvPr/>
          </p:nvSpPr>
          <p:spPr>
            <a:xfrm>
              <a:off x="0" y="10452"/>
              <a:ext cx="1875842" cy="4096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 rot="10800000">
              <a:off x="878388" y="420122"/>
              <a:ext cx="119063" cy="8659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904" y="56922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57" y="563636"/>
            <a:ext cx="1762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week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3200" dirty="0">
              <a:ln w="9525">
                <a:noFill/>
                <a:prstDash val="solid"/>
              </a:ln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57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9" y="32439"/>
            <a:ext cx="1838325" cy="1360592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0959" y="32440"/>
            <a:ext cx="1838325" cy="506715"/>
            <a:chOff x="0" y="10452"/>
            <a:chExt cx="1875842" cy="496262"/>
          </a:xfrm>
          <a:solidFill>
            <a:schemeClr val="accent2">
              <a:lumMod val="75000"/>
            </a:schemeClr>
          </a:solidFill>
        </p:grpSpPr>
        <p:sp>
          <p:nvSpPr>
            <p:cNvPr id="9" name="Rectangle 8"/>
            <p:cNvSpPr/>
            <p:nvPr/>
          </p:nvSpPr>
          <p:spPr>
            <a:xfrm>
              <a:off x="0" y="10452"/>
              <a:ext cx="1875842" cy="4096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 rot="10800000">
              <a:off x="878388" y="420122"/>
              <a:ext cx="119063" cy="8659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904" y="56922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10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57" y="563636"/>
            <a:ext cx="1762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week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3200" dirty="0">
              <a:ln w="9525">
                <a:noFill/>
                <a:prstDash val="solid"/>
              </a:ln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30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9" y="32439"/>
            <a:ext cx="1838325" cy="1360592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0959" y="32440"/>
            <a:ext cx="1838325" cy="506715"/>
            <a:chOff x="0" y="10452"/>
            <a:chExt cx="1875842" cy="496262"/>
          </a:xfrm>
          <a:solidFill>
            <a:schemeClr val="accent2">
              <a:lumMod val="75000"/>
            </a:schemeClr>
          </a:solidFill>
        </p:grpSpPr>
        <p:sp>
          <p:nvSpPr>
            <p:cNvPr id="9" name="Rectangle 8"/>
            <p:cNvSpPr/>
            <p:nvPr/>
          </p:nvSpPr>
          <p:spPr>
            <a:xfrm>
              <a:off x="0" y="10452"/>
              <a:ext cx="1875842" cy="4096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 rot="10800000">
              <a:off x="878388" y="420122"/>
              <a:ext cx="119063" cy="8659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904" y="56922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11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57" y="563636"/>
            <a:ext cx="1762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week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3200" dirty="0">
              <a:ln w="9525">
                <a:noFill/>
                <a:prstDash val="solid"/>
              </a:ln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83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9" y="32439"/>
            <a:ext cx="1838325" cy="1360592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0959" y="32440"/>
            <a:ext cx="1838325" cy="506715"/>
            <a:chOff x="0" y="10452"/>
            <a:chExt cx="1875842" cy="496262"/>
          </a:xfrm>
          <a:solidFill>
            <a:schemeClr val="accent2">
              <a:lumMod val="75000"/>
            </a:schemeClr>
          </a:solidFill>
        </p:grpSpPr>
        <p:sp>
          <p:nvSpPr>
            <p:cNvPr id="9" name="Rectangle 8"/>
            <p:cNvSpPr/>
            <p:nvPr/>
          </p:nvSpPr>
          <p:spPr>
            <a:xfrm>
              <a:off x="0" y="10452"/>
              <a:ext cx="1875842" cy="4096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 rot="10800000">
              <a:off x="878388" y="420122"/>
              <a:ext cx="119063" cy="8659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904" y="56922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12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57" y="563636"/>
            <a:ext cx="1762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week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3200" dirty="0">
              <a:ln w="9525">
                <a:noFill/>
                <a:prstDash val="solid"/>
              </a:ln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62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9" y="32439"/>
            <a:ext cx="1838325" cy="136059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0959" y="32440"/>
            <a:ext cx="1838325" cy="506715"/>
            <a:chOff x="0" y="10452"/>
            <a:chExt cx="1875842" cy="496262"/>
          </a:xfrm>
          <a:solidFill>
            <a:schemeClr val="accent1">
              <a:lumMod val="75000"/>
            </a:schemeClr>
          </a:solidFill>
        </p:grpSpPr>
        <p:sp>
          <p:nvSpPr>
            <p:cNvPr id="9" name="Rectangle 8"/>
            <p:cNvSpPr/>
            <p:nvPr/>
          </p:nvSpPr>
          <p:spPr>
            <a:xfrm>
              <a:off x="0" y="10452"/>
              <a:ext cx="1875842" cy="4096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 rot="10800000">
              <a:off x="878388" y="420122"/>
              <a:ext cx="119063" cy="8659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904" y="56922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13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57" y="563636"/>
            <a:ext cx="1762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week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3200" dirty="0">
              <a:ln w="9525">
                <a:noFill/>
                <a:prstDash val="solid"/>
              </a:ln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29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9" y="32439"/>
            <a:ext cx="1838325" cy="136059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0959" y="32440"/>
            <a:ext cx="1838325" cy="506715"/>
            <a:chOff x="0" y="10452"/>
            <a:chExt cx="1875842" cy="496262"/>
          </a:xfrm>
          <a:solidFill>
            <a:schemeClr val="accent1">
              <a:lumMod val="75000"/>
            </a:schemeClr>
          </a:solidFill>
        </p:grpSpPr>
        <p:sp>
          <p:nvSpPr>
            <p:cNvPr id="9" name="Rectangle 8"/>
            <p:cNvSpPr/>
            <p:nvPr/>
          </p:nvSpPr>
          <p:spPr>
            <a:xfrm>
              <a:off x="0" y="10452"/>
              <a:ext cx="1875842" cy="4096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 rot="10800000">
              <a:off x="878388" y="420122"/>
              <a:ext cx="119063" cy="8659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904" y="56922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14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57" y="563636"/>
            <a:ext cx="1762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week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3200" dirty="0">
              <a:ln w="9525">
                <a:noFill/>
                <a:prstDash val="solid"/>
              </a:ln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81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9" y="32439"/>
            <a:ext cx="1838325" cy="136059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0959" y="32440"/>
            <a:ext cx="1838325" cy="506715"/>
            <a:chOff x="0" y="10452"/>
            <a:chExt cx="1875842" cy="496262"/>
          </a:xfrm>
          <a:solidFill>
            <a:schemeClr val="accent1">
              <a:lumMod val="75000"/>
            </a:schemeClr>
          </a:solidFill>
        </p:grpSpPr>
        <p:sp>
          <p:nvSpPr>
            <p:cNvPr id="9" name="Rectangle 8"/>
            <p:cNvSpPr/>
            <p:nvPr/>
          </p:nvSpPr>
          <p:spPr>
            <a:xfrm>
              <a:off x="0" y="10452"/>
              <a:ext cx="1875842" cy="4096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 rot="10800000">
              <a:off x="878388" y="420122"/>
              <a:ext cx="119063" cy="8659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904" y="56922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15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57" y="563636"/>
            <a:ext cx="1762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week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3200" dirty="0">
              <a:ln w="9525">
                <a:noFill/>
                <a:prstDash val="solid"/>
              </a:ln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01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2" y="22430"/>
            <a:ext cx="1862139" cy="138251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904" y="22428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10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007" y="559254"/>
            <a:ext cx="1601932" cy="7571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for the week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0" y="427954"/>
            <a:ext cx="1905000" cy="101620"/>
            <a:chOff x="0" y="453354"/>
            <a:chExt cx="1905000" cy="10162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0" y="453354"/>
              <a:ext cx="19050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Isosceles Triangle 6"/>
            <p:cNvSpPr/>
            <p:nvPr/>
          </p:nvSpPr>
          <p:spPr>
            <a:xfrm rot="10800000">
              <a:off x="900111" y="468382"/>
              <a:ext cx="119063" cy="86592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6699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9" y="32439"/>
            <a:ext cx="1838325" cy="136059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0959" y="32440"/>
            <a:ext cx="1838325" cy="506715"/>
            <a:chOff x="0" y="10452"/>
            <a:chExt cx="1875842" cy="496262"/>
          </a:xfrm>
          <a:solidFill>
            <a:schemeClr val="accent5">
              <a:lumMod val="75000"/>
            </a:schemeClr>
          </a:solidFill>
        </p:grpSpPr>
        <p:sp>
          <p:nvSpPr>
            <p:cNvPr id="9" name="Rectangle 8"/>
            <p:cNvSpPr/>
            <p:nvPr/>
          </p:nvSpPr>
          <p:spPr>
            <a:xfrm>
              <a:off x="0" y="10452"/>
              <a:ext cx="1875842" cy="4096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 rot="10800000">
              <a:off x="878388" y="420122"/>
              <a:ext cx="119063" cy="8659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904" y="56922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57" y="563636"/>
            <a:ext cx="1762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week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3200" dirty="0">
              <a:ln w="9525">
                <a:noFill/>
                <a:prstDash val="solid"/>
              </a:ln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20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9" y="32439"/>
            <a:ext cx="1838325" cy="136059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0959" y="32440"/>
            <a:ext cx="1838325" cy="506715"/>
            <a:chOff x="0" y="10452"/>
            <a:chExt cx="1875842" cy="496262"/>
          </a:xfrm>
          <a:solidFill>
            <a:schemeClr val="accent5">
              <a:lumMod val="75000"/>
            </a:schemeClr>
          </a:solidFill>
        </p:grpSpPr>
        <p:sp>
          <p:nvSpPr>
            <p:cNvPr id="9" name="Rectangle 8"/>
            <p:cNvSpPr/>
            <p:nvPr/>
          </p:nvSpPr>
          <p:spPr>
            <a:xfrm>
              <a:off x="0" y="10452"/>
              <a:ext cx="1875842" cy="4096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 rot="10800000">
              <a:off x="878388" y="420122"/>
              <a:ext cx="119063" cy="8659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904" y="56922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3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57" y="563636"/>
            <a:ext cx="1762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week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3200" dirty="0">
              <a:ln w="9525">
                <a:noFill/>
                <a:prstDash val="solid"/>
              </a:ln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90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9" y="32439"/>
            <a:ext cx="1838325" cy="1360592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0959" y="32440"/>
            <a:ext cx="1838325" cy="506715"/>
            <a:chOff x="0" y="10452"/>
            <a:chExt cx="1875842" cy="496262"/>
          </a:xfrm>
          <a:solidFill>
            <a:schemeClr val="accent4">
              <a:lumMod val="75000"/>
            </a:schemeClr>
          </a:solidFill>
        </p:grpSpPr>
        <p:sp>
          <p:nvSpPr>
            <p:cNvPr id="9" name="Rectangle 8"/>
            <p:cNvSpPr/>
            <p:nvPr/>
          </p:nvSpPr>
          <p:spPr>
            <a:xfrm>
              <a:off x="0" y="10452"/>
              <a:ext cx="1875842" cy="4096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 rot="10800000">
              <a:off x="878388" y="420122"/>
              <a:ext cx="119063" cy="8659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904" y="56922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4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57" y="563636"/>
            <a:ext cx="1762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week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3200" dirty="0">
              <a:ln w="9525">
                <a:noFill/>
                <a:prstDash val="solid"/>
              </a:ln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2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9" y="32439"/>
            <a:ext cx="1838325" cy="1360592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0959" y="32440"/>
            <a:ext cx="1838325" cy="506715"/>
            <a:chOff x="0" y="10452"/>
            <a:chExt cx="1875842" cy="496262"/>
          </a:xfrm>
          <a:solidFill>
            <a:schemeClr val="accent4">
              <a:lumMod val="75000"/>
            </a:schemeClr>
          </a:solidFill>
        </p:grpSpPr>
        <p:sp>
          <p:nvSpPr>
            <p:cNvPr id="9" name="Rectangle 8"/>
            <p:cNvSpPr/>
            <p:nvPr/>
          </p:nvSpPr>
          <p:spPr>
            <a:xfrm>
              <a:off x="0" y="10452"/>
              <a:ext cx="1875842" cy="4096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 rot="10800000">
              <a:off x="878388" y="420122"/>
              <a:ext cx="119063" cy="8659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904" y="56922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5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57" y="563636"/>
            <a:ext cx="1762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week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3200" dirty="0">
              <a:ln w="9525">
                <a:noFill/>
                <a:prstDash val="solid"/>
              </a:ln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29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9" y="32439"/>
            <a:ext cx="1838325" cy="1360592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0959" y="32440"/>
            <a:ext cx="1838325" cy="506715"/>
            <a:chOff x="0" y="10452"/>
            <a:chExt cx="1875842" cy="496262"/>
          </a:xfrm>
          <a:solidFill>
            <a:schemeClr val="accent4">
              <a:lumMod val="75000"/>
            </a:schemeClr>
          </a:solidFill>
        </p:grpSpPr>
        <p:sp>
          <p:nvSpPr>
            <p:cNvPr id="9" name="Rectangle 8"/>
            <p:cNvSpPr/>
            <p:nvPr/>
          </p:nvSpPr>
          <p:spPr>
            <a:xfrm>
              <a:off x="0" y="10452"/>
              <a:ext cx="1875842" cy="4096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 rot="10800000">
              <a:off x="878388" y="420122"/>
              <a:ext cx="119063" cy="8659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904" y="56922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6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57" y="563636"/>
            <a:ext cx="1762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week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3200" dirty="0">
              <a:ln w="9525">
                <a:noFill/>
                <a:prstDash val="solid"/>
              </a:ln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67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9" y="32439"/>
            <a:ext cx="1838325" cy="1360592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0959" y="32440"/>
            <a:ext cx="1838325" cy="506715"/>
            <a:chOff x="0" y="10452"/>
            <a:chExt cx="1875842" cy="496262"/>
          </a:xfrm>
          <a:solidFill>
            <a:schemeClr val="accent3">
              <a:lumMod val="75000"/>
            </a:schemeClr>
          </a:solidFill>
        </p:grpSpPr>
        <p:sp>
          <p:nvSpPr>
            <p:cNvPr id="9" name="Rectangle 8"/>
            <p:cNvSpPr/>
            <p:nvPr/>
          </p:nvSpPr>
          <p:spPr>
            <a:xfrm>
              <a:off x="0" y="10452"/>
              <a:ext cx="1875842" cy="4096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 rot="10800000">
              <a:off x="878388" y="420122"/>
              <a:ext cx="119063" cy="8659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904" y="56922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7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57" y="563636"/>
            <a:ext cx="1762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week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3200" dirty="0">
              <a:ln w="9525">
                <a:noFill/>
                <a:prstDash val="solid"/>
              </a:ln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33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9" y="32439"/>
            <a:ext cx="1838325" cy="1360592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0959" y="32440"/>
            <a:ext cx="1838325" cy="506715"/>
            <a:chOff x="0" y="10452"/>
            <a:chExt cx="1875842" cy="496262"/>
          </a:xfrm>
          <a:solidFill>
            <a:schemeClr val="accent3">
              <a:lumMod val="75000"/>
            </a:schemeClr>
          </a:solidFill>
        </p:grpSpPr>
        <p:sp>
          <p:nvSpPr>
            <p:cNvPr id="9" name="Rectangle 8"/>
            <p:cNvSpPr/>
            <p:nvPr/>
          </p:nvSpPr>
          <p:spPr>
            <a:xfrm>
              <a:off x="0" y="10452"/>
              <a:ext cx="1875842" cy="4096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 rot="10800000">
              <a:off x="878388" y="420122"/>
              <a:ext cx="119063" cy="8659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904" y="56922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8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57" y="563636"/>
            <a:ext cx="1762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week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3200" dirty="0">
              <a:ln w="9525">
                <a:noFill/>
                <a:prstDash val="solid"/>
              </a:ln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7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9" y="32439"/>
            <a:ext cx="1838325" cy="1360592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0959" y="32440"/>
            <a:ext cx="1838325" cy="506715"/>
            <a:chOff x="0" y="10452"/>
            <a:chExt cx="1875842" cy="496262"/>
          </a:xfrm>
          <a:solidFill>
            <a:schemeClr val="accent3">
              <a:lumMod val="75000"/>
            </a:schemeClr>
          </a:solidFill>
        </p:grpSpPr>
        <p:sp>
          <p:nvSpPr>
            <p:cNvPr id="9" name="Rectangle 8"/>
            <p:cNvSpPr/>
            <p:nvPr/>
          </p:nvSpPr>
          <p:spPr>
            <a:xfrm>
              <a:off x="0" y="10452"/>
              <a:ext cx="1875842" cy="4096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 rot="10800000">
              <a:off x="878388" y="420122"/>
              <a:ext cx="119063" cy="8659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904" y="56922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9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57" y="563636"/>
            <a:ext cx="1762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week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3200" dirty="0">
              <a:ln w="9525">
                <a:noFill/>
                <a:prstDash val="solid"/>
              </a:ln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38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716</TotalTime>
  <Words>128</Words>
  <Application>Microsoft Office PowerPoint</Application>
  <PresentationFormat>Custom</PresentationFormat>
  <Paragraphs>63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UNC Charlotte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Budhrani, Kiran</dc:creator>
  <cp:lastModifiedBy>Budhrani, Kiran</cp:lastModifiedBy>
  <cp:revision>23</cp:revision>
  <dcterms:created xsi:type="dcterms:W3CDTF">2018-06-08T12:47:48Z</dcterms:created>
  <dcterms:modified xsi:type="dcterms:W3CDTF">2018-08-24T17:18:04Z</dcterms:modified>
</cp:coreProperties>
</file>