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73" r:id="rId3"/>
    <p:sldId id="274" r:id="rId4"/>
    <p:sldId id="275" r:id="rId5"/>
  </p:sldIdLst>
  <p:sldSz cx="18288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22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2598" y="1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9648"/>
            <a:ext cx="13716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0272"/>
            <a:ext cx="13716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9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" y="48683"/>
            <a:ext cx="394335" cy="77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" y="48683"/>
            <a:ext cx="1160145" cy="77491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2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8" y="227965"/>
            <a:ext cx="157734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8" y="611928"/>
            <a:ext cx="157734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6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48683"/>
            <a:ext cx="1577340" cy="176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" y="224155"/>
            <a:ext cx="77366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" y="334010"/>
            <a:ext cx="77366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" y="224155"/>
            <a:ext cx="77747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" y="334010"/>
            <a:ext cx="77747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8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4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" y="131657"/>
            <a:ext cx="925830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3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" y="131657"/>
            <a:ext cx="925830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1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" y="48683"/>
            <a:ext cx="157734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" y="243417"/>
            <a:ext cx="157734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" y="847514"/>
            <a:ext cx="61722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4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2571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Start Here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2571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Syllabus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07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2571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Schedule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53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72478"/>
            <a:ext cx="1619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Virtual Office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5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25</cp:revision>
  <dcterms:created xsi:type="dcterms:W3CDTF">2018-06-08T12:47:48Z</dcterms:created>
  <dcterms:modified xsi:type="dcterms:W3CDTF">2018-10-11T17:48:21Z</dcterms:modified>
</cp:coreProperties>
</file>