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75" r:id="rId2"/>
  </p:sldIdLst>
  <p:sldSz cx="5715000" cy="1905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F578D"/>
    <a:srgbClr val="00A1DA"/>
    <a:srgbClr val="AB29DF"/>
    <a:srgbClr val="7858EE"/>
    <a:srgbClr val="955AEC"/>
    <a:srgbClr val="ED59D8"/>
    <a:srgbClr val="F078D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577" autoAdjust="0"/>
    <p:restoredTop sz="94660"/>
  </p:normalViewPr>
  <p:slideViewPr>
    <p:cSldViewPr snapToGrid="0">
      <p:cViewPr varScale="1">
        <p:scale>
          <a:sx n="251" d="100"/>
          <a:sy n="251" d="100"/>
        </p:scale>
        <p:origin x="204" y="9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14375" y="311768"/>
            <a:ext cx="4286250" cy="663222"/>
          </a:xfrm>
        </p:spPr>
        <p:txBody>
          <a:bodyPr anchor="b"/>
          <a:lstStyle>
            <a:lvl1pPr algn="ctr">
              <a:defRPr sz="1667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14375" y="1000566"/>
            <a:ext cx="4286250" cy="459934"/>
          </a:xfrm>
        </p:spPr>
        <p:txBody>
          <a:bodyPr/>
          <a:lstStyle>
            <a:lvl1pPr marL="0" indent="0" algn="ctr">
              <a:buNone/>
              <a:defRPr sz="667"/>
            </a:lvl1pPr>
            <a:lvl2pPr marL="127010" indent="0" algn="ctr">
              <a:buNone/>
              <a:defRPr sz="556"/>
            </a:lvl2pPr>
            <a:lvl3pPr marL="254020" indent="0" algn="ctr">
              <a:buNone/>
              <a:defRPr sz="500"/>
            </a:lvl3pPr>
            <a:lvl4pPr marL="381030" indent="0" algn="ctr">
              <a:buNone/>
              <a:defRPr sz="444"/>
            </a:lvl4pPr>
            <a:lvl5pPr marL="508041" indent="0" algn="ctr">
              <a:buNone/>
              <a:defRPr sz="444"/>
            </a:lvl5pPr>
            <a:lvl6pPr marL="635051" indent="0" algn="ctr">
              <a:buNone/>
              <a:defRPr sz="444"/>
            </a:lvl6pPr>
            <a:lvl7pPr marL="762061" indent="0" algn="ctr">
              <a:buNone/>
              <a:defRPr sz="444"/>
            </a:lvl7pPr>
            <a:lvl8pPr marL="889071" indent="0" algn="ctr">
              <a:buNone/>
              <a:defRPr sz="444"/>
            </a:lvl8pPr>
            <a:lvl9pPr marL="1016081" indent="0" algn="ctr">
              <a:buNone/>
              <a:defRPr sz="444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B7679-3BEC-40BE-92A8-43D15105E2F6}" type="datetimeFigureOut">
              <a:rPr lang="en-US" smtClean="0"/>
              <a:t>10/11/2018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89389-6CDB-41EA-B901-6B72C9D142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31081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B7679-3BEC-40BE-92A8-43D15105E2F6}" type="datetimeFigureOut">
              <a:rPr lang="en-US" smtClean="0"/>
              <a:t>10/11/2018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89389-6CDB-41EA-B901-6B72C9D142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26497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089797" y="101424"/>
            <a:ext cx="1232297" cy="1614399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92906" y="101424"/>
            <a:ext cx="3625453" cy="1614399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B7679-3BEC-40BE-92A8-43D15105E2F6}" type="datetimeFigureOut">
              <a:rPr lang="en-US" smtClean="0"/>
              <a:t>10/11/2018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89389-6CDB-41EA-B901-6B72C9D142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63989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B7679-3BEC-40BE-92A8-43D15105E2F6}" type="datetimeFigureOut">
              <a:rPr lang="en-US" smtClean="0"/>
              <a:t>10/11/2018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89389-6CDB-41EA-B901-6B72C9D142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65423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9929" y="474927"/>
            <a:ext cx="4929188" cy="792427"/>
          </a:xfrm>
        </p:spPr>
        <p:txBody>
          <a:bodyPr anchor="b"/>
          <a:lstStyle>
            <a:lvl1pPr>
              <a:defRPr sz="1667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9929" y="1274851"/>
            <a:ext cx="4929188" cy="416719"/>
          </a:xfrm>
        </p:spPr>
        <p:txBody>
          <a:bodyPr/>
          <a:lstStyle>
            <a:lvl1pPr marL="0" indent="0">
              <a:buNone/>
              <a:defRPr sz="667">
                <a:solidFill>
                  <a:schemeClr val="tx1">
                    <a:tint val="75000"/>
                  </a:schemeClr>
                </a:solidFill>
              </a:defRPr>
            </a:lvl1pPr>
            <a:lvl2pPr marL="127010" indent="0">
              <a:buNone/>
              <a:defRPr sz="556">
                <a:solidFill>
                  <a:schemeClr val="tx1">
                    <a:tint val="75000"/>
                  </a:schemeClr>
                </a:solidFill>
              </a:defRPr>
            </a:lvl2pPr>
            <a:lvl3pPr marL="254020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3pPr>
            <a:lvl4pPr marL="381030" indent="0">
              <a:buNone/>
              <a:defRPr sz="444">
                <a:solidFill>
                  <a:schemeClr val="tx1">
                    <a:tint val="75000"/>
                  </a:schemeClr>
                </a:solidFill>
              </a:defRPr>
            </a:lvl4pPr>
            <a:lvl5pPr marL="508041" indent="0">
              <a:buNone/>
              <a:defRPr sz="444">
                <a:solidFill>
                  <a:schemeClr val="tx1">
                    <a:tint val="75000"/>
                  </a:schemeClr>
                </a:solidFill>
              </a:defRPr>
            </a:lvl5pPr>
            <a:lvl6pPr marL="635051" indent="0">
              <a:buNone/>
              <a:defRPr sz="444">
                <a:solidFill>
                  <a:schemeClr val="tx1">
                    <a:tint val="75000"/>
                  </a:schemeClr>
                </a:solidFill>
              </a:defRPr>
            </a:lvl6pPr>
            <a:lvl7pPr marL="762061" indent="0">
              <a:buNone/>
              <a:defRPr sz="444">
                <a:solidFill>
                  <a:schemeClr val="tx1">
                    <a:tint val="75000"/>
                  </a:schemeClr>
                </a:solidFill>
              </a:defRPr>
            </a:lvl7pPr>
            <a:lvl8pPr marL="889071" indent="0">
              <a:buNone/>
              <a:defRPr sz="444">
                <a:solidFill>
                  <a:schemeClr val="tx1">
                    <a:tint val="75000"/>
                  </a:schemeClr>
                </a:solidFill>
              </a:defRPr>
            </a:lvl8pPr>
            <a:lvl9pPr marL="1016081" indent="0">
              <a:buNone/>
              <a:defRPr sz="44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B7679-3BEC-40BE-92A8-43D15105E2F6}" type="datetimeFigureOut">
              <a:rPr lang="en-US" smtClean="0"/>
              <a:t>10/11/2018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89389-6CDB-41EA-B901-6B72C9D142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72830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92906" y="507118"/>
            <a:ext cx="2428875" cy="1208705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893219" y="507118"/>
            <a:ext cx="2428875" cy="1208705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B7679-3BEC-40BE-92A8-43D15105E2F6}" type="datetimeFigureOut">
              <a:rPr lang="en-US" smtClean="0"/>
              <a:t>10/11/2018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89389-6CDB-41EA-B901-6B72C9D142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37477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3650" y="101424"/>
            <a:ext cx="4929188" cy="36821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3651" y="466990"/>
            <a:ext cx="2417713" cy="228864"/>
          </a:xfrm>
        </p:spPr>
        <p:txBody>
          <a:bodyPr anchor="b"/>
          <a:lstStyle>
            <a:lvl1pPr marL="0" indent="0">
              <a:buNone/>
              <a:defRPr sz="667" b="1"/>
            </a:lvl1pPr>
            <a:lvl2pPr marL="127010" indent="0">
              <a:buNone/>
              <a:defRPr sz="556" b="1"/>
            </a:lvl2pPr>
            <a:lvl3pPr marL="254020" indent="0">
              <a:buNone/>
              <a:defRPr sz="500" b="1"/>
            </a:lvl3pPr>
            <a:lvl4pPr marL="381030" indent="0">
              <a:buNone/>
              <a:defRPr sz="444" b="1"/>
            </a:lvl4pPr>
            <a:lvl5pPr marL="508041" indent="0">
              <a:buNone/>
              <a:defRPr sz="444" b="1"/>
            </a:lvl5pPr>
            <a:lvl6pPr marL="635051" indent="0">
              <a:buNone/>
              <a:defRPr sz="444" b="1"/>
            </a:lvl6pPr>
            <a:lvl7pPr marL="762061" indent="0">
              <a:buNone/>
              <a:defRPr sz="444" b="1"/>
            </a:lvl7pPr>
            <a:lvl8pPr marL="889071" indent="0">
              <a:buNone/>
              <a:defRPr sz="444" b="1"/>
            </a:lvl8pPr>
            <a:lvl9pPr marL="1016081" indent="0">
              <a:buNone/>
              <a:defRPr sz="444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51" y="695854"/>
            <a:ext cx="2417713" cy="1023497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893219" y="466990"/>
            <a:ext cx="2429619" cy="228864"/>
          </a:xfrm>
        </p:spPr>
        <p:txBody>
          <a:bodyPr anchor="b"/>
          <a:lstStyle>
            <a:lvl1pPr marL="0" indent="0">
              <a:buNone/>
              <a:defRPr sz="667" b="1"/>
            </a:lvl1pPr>
            <a:lvl2pPr marL="127010" indent="0">
              <a:buNone/>
              <a:defRPr sz="556" b="1"/>
            </a:lvl2pPr>
            <a:lvl3pPr marL="254020" indent="0">
              <a:buNone/>
              <a:defRPr sz="500" b="1"/>
            </a:lvl3pPr>
            <a:lvl4pPr marL="381030" indent="0">
              <a:buNone/>
              <a:defRPr sz="444" b="1"/>
            </a:lvl4pPr>
            <a:lvl5pPr marL="508041" indent="0">
              <a:buNone/>
              <a:defRPr sz="444" b="1"/>
            </a:lvl5pPr>
            <a:lvl6pPr marL="635051" indent="0">
              <a:buNone/>
              <a:defRPr sz="444" b="1"/>
            </a:lvl6pPr>
            <a:lvl7pPr marL="762061" indent="0">
              <a:buNone/>
              <a:defRPr sz="444" b="1"/>
            </a:lvl7pPr>
            <a:lvl8pPr marL="889071" indent="0">
              <a:buNone/>
              <a:defRPr sz="444" b="1"/>
            </a:lvl8pPr>
            <a:lvl9pPr marL="1016081" indent="0">
              <a:buNone/>
              <a:defRPr sz="444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893219" y="695854"/>
            <a:ext cx="2429619" cy="1023497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B7679-3BEC-40BE-92A8-43D15105E2F6}" type="datetimeFigureOut">
              <a:rPr lang="en-US" smtClean="0"/>
              <a:t>10/11/2018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89389-6CDB-41EA-B901-6B72C9D142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94245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B7679-3BEC-40BE-92A8-43D15105E2F6}" type="datetimeFigureOut">
              <a:rPr lang="en-US" smtClean="0"/>
              <a:t>10/11/2018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89389-6CDB-41EA-B901-6B72C9D142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8406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B7679-3BEC-40BE-92A8-43D15105E2F6}" type="datetimeFigureOut">
              <a:rPr lang="en-US" smtClean="0"/>
              <a:t>10/11/2018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89389-6CDB-41EA-B901-6B72C9D142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66271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3651" y="127000"/>
            <a:ext cx="1843236" cy="444500"/>
          </a:xfrm>
        </p:spPr>
        <p:txBody>
          <a:bodyPr anchor="b"/>
          <a:lstStyle>
            <a:lvl1pPr>
              <a:defRPr sz="889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29619" y="274285"/>
            <a:ext cx="2893219" cy="1353785"/>
          </a:xfrm>
        </p:spPr>
        <p:txBody>
          <a:bodyPr/>
          <a:lstStyle>
            <a:lvl1pPr>
              <a:defRPr sz="889"/>
            </a:lvl1pPr>
            <a:lvl2pPr>
              <a:defRPr sz="778"/>
            </a:lvl2pPr>
            <a:lvl3pPr>
              <a:defRPr sz="667"/>
            </a:lvl3pPr>
            <a:lvl4pPr>
              <a:defRPr sz="556"/>
            </a:lvl4pPr>
            <a:lvl5pPr>
              <a:defRPr sz="556"/>
            </a:lvl5pPr>
            <a:lvl6pPr>
              <a:defRPr sz="556"/>
            </a:lvl6pPr>
            <a:lvl7pPr>
              <a:defRPr sz="556"/>
            </a:lvl7pPr>
            <a:lvl8pPr>
              <a:defRPr sz="556"/>
            </a:lvl8pPr>
            <a:lvl9pPr>
              <a:defRPr sz="556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93651" y="571500"/>
            <a:ext cx="1843236" cy="1058774"/>
          </a:xfrm>
        </p:spPr>
        <p:txBody>
          <a:bodyPr/>
          <a:lstStyle>
            <a:lvl1pPr marL="0" indent="0">
              <a:buNone/>
              <a:defRPr sz="444"/>
            </a:lvl1pPr>
            <a:lvl2pPr marL="127010" indent="0">
              <a:buNone/>
              <a:defRPr sz="389"/>
            </a:lvl2pPr>
            <a:lvl3pPr marL="254020" indent="0">
              <a:buNone/>
              <a:defRPr sz="333"/>
            </a:lvl3pPr>
            <a:lvl4pPr marL="381030" indent="0">
              <a:buNone/>
              <a:defRPr sz="278"/>
            </a:lvl4pPr>
            <a:lvl5pPr marL="508041" indent="0">
              <a:buNone/>
              <a:defRPr sz="278"/>
            </a:lvl5pPr>
            <a:lvl6pPr marL="635051" indent="0">
              <a:buNone/>
              <a:defRPr sz="278"/>
            </a:lvl6pPr>
            <a:lvl7pPr marL="762061" indent="0">
              <a:buNone/>
              <a:defRPr sz="278"/>
            </a:lvl7pPr>
            <a:lvl8pPr marL="889071" indent="0">
              <a:buNone/>
              <a:defRPr sz="278"/>
            </a:lvl8pPr>
            <a:lvl9pPr marL="1016081" indent="0">
              <a:buNone/>
              <a:defRPr sz="278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B7679-3BEC-40BE-92A8-43D15105E2F6}" type="datetimeFigureOut">
              <a:rPr lang="en-US" smtClean="0"/>
              <a:t>10/11/2018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89389-6CDB-41EA-B901-6B72C9D142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46611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3651" y="127000"/>
            <a:ext cx="1843236" cy="444500"/>
          </a:xfrm>
        </p:spPr>
        <p:txBody>
          <a:bodyPr anchor="b"/>
          <a:lstStyle>
            <a:lvl1pPr>
              <a:defRPr sz="889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429619" y="274285"/>
            <a:ext cx="2893219" cy="1353785"/>
          </a:xfrm>
        </p:spPr>
        <p:txBody>
          <a:bodyPr anchor="t"/>
          <a:lstStyle>
            <a:lvl1pPr marL="0" indent="0">
              <a:buNone/>
              <a:defRPr sz="889"/>
            </a:lvl1pPr>
            <a:lvl2pPr marL="127010" indent="0">
              <a:buNone/>
              <a:defRPr sz="778"/>
            </a:lvl2pPr>
            <a:lvl3pPr marL="254020" indent="0">
              <a:buNone/>
              <a:defRPr sz="667"/>
            </a:lvl3pPr>
            <a:lvl4pPr marL="381030" indent="0">
              <a:buNone/>
              <a:defRPr sz="556"/>
            </a:lvl4pPr>
            <a:lvl5pPr marL="508041" indent="0">
              <a:buNone/>
              <a:defRPr sz="556"/>
            </a:lvl5pPr>
            <a:lvl6pPr marL="635051" indent="0">
              <a:buNone/>
              <a:defRPr sz="556"/>
            </a:lvl6pPr>
            <a:lvl7pPr marL="762061" indent="0">
              <a:buNone/>
              <a:defRPr sz="556"/>
            </a:lvl7pPr>
            <a:lvl8pPr marL="889071" indent="0">
              <a:buNone/>
              <a:defRPr sz="556"/>
            </a:lvl8pPr>
            <a:lvl9pPr marL="1016081" indent="0">
              <a:buNone/>
              <a:defRPr sz="556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93651" y="571500"/>
            <a:ext cx="1843236" cy="1058774"/>
          </a:xfrm>
        </p:spPr>
        <p:txBody>
          <a:bodyPr/>
          <a:lstStyle>
            <a:lvl1pPr marL="0" indent="0">
              <a:buNone/>
              <a:defRPr sz="444"/>
            </a:lvl1pPr>
            <a:lvl2pPr marL="127010" indent="0">
              <a:buNone/>
              <a:defRPr sz="389"/>
            </a:lvl2pPr>
            <a:lvl3pPr marL="254020" indent="0">
              <a:buNone/>
              <a:defRPr sz="333"/>
            </a:lvl3pPr>
            <a:lvl4pPr marL="381030" indent="0">
              <a:buNone/>
              <a:defRPr sz="278"/>
            </a:lvl4pPr>
            <a:lvl5pPr marL="508041" indent="0">
              <a:buNone/>
              <a:defRPr sz="278"/>
            </a:lvl5pPr>
            <a:lvl6pPr marL="635051" indent="0">
              <a:buNone/>
              <a:defRPr sz="278"/>
            </a:lvl6pPr>
            <a:lvl7pPr marL="762061" indent="0">
              <a:buNone/>
              <a:defRPr sz="278"/>
            </a:lvl7pPr>
            <a:lvl8pPr marL="889071" indent="0">
              <a:buNone/>
              <a:defRPr sz="278"/>
            </a:lvl8pPr>
            <a:lvl9pPr marL="1016081" indent="0">
              <a:buNone/>
              <a:defRPr sz="278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B7679-3BEC-40BE-92A8-43D15105E2F6}" type="datetimeFigureOut">
              <a:rPr lang="en-US" smtClean="0"/>
              <a:t>10/11/2018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89389-6CDB-41EA-B901-6B72C9D142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03012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92906" y="101424"/>
            <a:ext cx="4929188" cy="3682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906" y="507118"/>
            <a:ext cx="4929188" cy="120870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92906" y="1765653"/>
            <a:ext cx="1285875" cy="10142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3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6B7679-3BEC-40BE-92A8-43D15105E2F6}" type="datetimeFigureOut">
              <a:rPr lang="en-US" smtClean="0"/>
              <a:t>10/11/2018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893094" y="1765653"/>
            <a:ext cx="1928813" cy="10142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3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036219" y="1765653"/>
            <a:ext cx="1285875" cy="10142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3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889389-6CDB-41EA-B901-6B72C9D142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4818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defTabSz="254020" rtl="0" eaLnBrk="1" latinLnBrk="0" hangingPunct="1">
        <a:lnSpc>
          <a:spcPct val="90000"/>
        </a:lnSpc>
        <a:spcBef>
          <a:spcPct val="0"/>
        </a:spcBef>
        <a:buNone/>
        <a:defRPr sz="1222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63505" indent="-63505" algn="l" defTabSz="254020" rtl="0" eaLnBrk="1" latinLnBrk="0" hangingPunct="1">
        <a:lnSpc>
          <a:spcPct val="90000"/>
        </a:lnSpc>
        <a:spcBef>
          <a:spcPts val="278"/>
        </a:spcBef>
        <a:buFont typeface="Arial" panose="020B0604020202020204" pitchFamily="34" charset="0"/>
        <a:buChar char="•"/>
        <a:defRPr sz="778" kern="1200">
          <a:solidFill>
            <a:schemeClr val="tx1"/>
          </a:solidFill>
          <a:latin typeface="+mn-lt"/>
          <a:ea typeface="+mn-ea"/>
          <a:cs typeface="+mn-cs"/>
        </a:defRPr>
      </a:lvl1pPr>
      <a:lvl2pPr marL="190515" indent="-63505" algn="l" defTabSz="254020" rtl="0" eaLnBrk="1" latinLnBrk="0" hangingPunct="1">
        <a:lnSpc>
          <a:spcPct val="90000"/>
        </a:lnSpc>
        <a:spcBef>
          <a:spcPts val="139"/>
        </a:spcBef>
        <a:buFont typeface="Arial" panose="020B0604020202020204" pitchFamily="34" charset="0"/>
        <a:buChar char="•"/>
        <a:defRPr sz="667" kern="1200">
          <a:solidFill>
            <a:schemeClr val="tx1"/>
          </a:solidFill>
          <a:latin typeface="+mn-lt"/>
          <a:ea typeface="+mn-ea"/>
          <a:cs typeface="+mn-cs"/>
        </a:defRPr>
      </a:lvl2pPr>
      <a:lvl3pPr marL="317525" indent="-63505" algn="l" defTabSz="254020" rtl="0" eaLnBrk="1" latinLnBrk="0" hangingPunct="1">
        <a:lnSpc>
          <a:spcPct val="90000"/>
        </a:lnSpc>
        <a:spcBef>
          <a:spcPts val="139"/>
        </a:spcBef>
        <a:buFont typeface="Arial" panose="020B0604020202020204" pitchFamily="34" charset="0"/>
        <a:buChar char="•"/>
        <a:defRPr sz="556" kern="1200">
          <a:solidFill>
            <a:schemeClr val="tx1"/>
          </a:solidFill>
          <a:latin typeface="+mn-lt"/>
          <a:ea typeface="+mn-ea"/>
          <a:cs typeface="+mn-cs"/>
        </a:defRPr>
      </a:lvl3pPr>
      <a:lvl4pPr marL="444536" indent="-63505" algn="l" defTabSz="254020" rtl="0" eaLnBrk="1" latinLnBrk="0" hangingPunct="1">
        <a:lnSpc>
          <a:spcPct val="90000"/>
        </a:lnSpc>
        <a:spcBef>
          <a:spcPts val="139"/>
        </a:spcBef>
        <a:buFont typeface="Arial" panose="020B0604020202020204" pitchFamily="34" charset="0"/>
        <a:buChar char="•"/>
        <a:defRPr sz="500" kern="1200">
          <a:solidFill>
            <a:schemeClr val="tx1"/>
          </a:solidFill>
          <a:latin typeface="+mn-lt"/>
          <a:ea typeface="+mn-ea"/>
          <a:cs typeface="+mn-cs"/>
        </a:defRPr>
      </a:lvl4pPr>
      <a:lvl5pPr marL="571546" indent="-63505" algn="l" defTabSz="254020" rtl="0" eaLnBrk="1" latinLnBrk="0" hangingPunct="1">
        <a:lnSpc>
          <a:spcPct val="90000"/>
        </a:lnSpc>
        <a:spcBef>
          <a:spcPts val="139"/>
        </a:spcBef>
        <a:buFont typeface="Arial" panose="020B0604020202020204" pitchFamily="34" charset="0"/>
        <a:buChar char="•"/>
        <a:defRPr sz="500" kern="1200">
          <a:solidFill>
            <a:schemeClr val="tx1"/>
          </a:solidFill>
          <a:latin typeface="+mn-lt"/>
          <a:ea typeface="+mn-ea"/>
          <a:cs typeface="+mn-cs"/>
        </a:defRPr>
      </a:lvl5pPr>
      <a:lvl6pPr marL="698556" indent="-63505" algn="l" defTabSz="254020" rtl="0" eaLnBrk="1" latinLnBrk="0" hangingPunct="1">
        <a:lnSpc>
          <a:spcPct val="90000"/>
        </a:lnSpc>
        <a:spcBef>
          <a:spcPts val="139"/>
        </a:spcBef>
        <a:buFont typeface="Arial" panose="020B0604020202020204" pitchFamily="34" charset="0"/>
        <a:buChar char="•"/>
        <a:defRPr sz="500" kern="1200">
          <a:solidFill>
            <a:schemeClr val="tx1"/>
          </a:solidFill>
          <a:latin typeface="+mn-lt"/>
          <a:ea typeface="+mn-ea"/>
          <a:cs typeface="+mn-cs"/>
        </a:defRPr>
      </a:lvl6pPr>
      <a:lvl7pPr marL="825566" indent="-63505" algn="l" defTabSz="254020" rtl="0" eaLnBrk="1" latinLnBrk="0" hangingPunct="1">
        <a:lnSpc>
          <a:spcPct val="90000"/>
        </a:lnSpc>
        <a:spcBef>
          <a:spcPts val="139"/>
        </a:spcBef>
        <a:buFont typeface="Arial" panose="020B0604020202020204" pitchFamily="34" charset="0"/>
        <a:buChar char="•"/>
        <a:defRPr sz="500" kern="1200">
          <a:solidFill>
            <a:schemeClr val="tx1"/>
          </a:solidFill>
          <a:latin typeface="+mn-lt"/>
          <a:ea typeface="+mn-ea"/>
          <a:cs typeface="+mn-cs"/>
        </a:defRPr>
      </a:lvl7pPr>
      <a:lvl8pPr marL="952576" indent="-63505" algn="l" defTabSz="254020" rtl="0" eaLnBrk="1" latinLnBrk="0" hangingPunct="1">
        <a:lnSpc>
          <a:spcPct val="90000"/>
        </a:lnSpc>
        <a:spcBef>
          <a:spcPts val="139"/>
        </a:spcBef>
        <a:buFont typeface="Arial" panose="020B0604020202020204" pitchFamily="34" charset="0"/>
        <a:buChar char="•"/>
        <a:defRPr sz="500" kern="1200">
          <a:solidFill>
            <a:schemeClr val="tx1"/>
          </a:solidFill>
          <a:latin typeface="+mn-lt"/>
          <a:ea typeface="+mn-ea"/>
          <a:cs typeface="+mn-cs"/>
        </a:defRPr>
      </a:lvl8pPr>
      <a:lvl9pPr marL="1079586" indent="-63505" algn="l" defTabSz="254020" rtl="0" eaLnBrk="1" latinLnBrk="0" hangingPunct="1">
        <a:lnSpc>
          <a:spcPct val="90000"/>
        </a:lnSpc>
        <a:spcBef>
          <a:spcPts val="139"/>
        </a:spcBef>
        <a:buFont typeface="Arial" panose="020B0604020202020204" pitchFamily="34" charset="0"/>
        <a:buChar char="•"/>
        <a:defRPr sz="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54020" rtl="0" eaLnBrk="1" latinLnBrk="0" hangingPunct="1">
        <a:defRPr sz="500" kern="1200">
          <a:solidFill>
            <a:schemeClr val="tx1"/>
          </a:solidFill>
          <a:latin typeface="+mn-lt"/>
          <a:ea typeface="+mn-ea"/>
          <a:cs typeface="+mn-cs"/>
        </a:defRPr>
      </a:lvl1pPr>
      <a:lvl2pPr marL="127010" algn="l" defTabSz="254020" rtl="0" eaLnBrk="1" latinLnBrk="0" hangingPunct="1">
        <a:defRPr sz="500" kern="1200">
          <a:solidFill>
            <a:schemeClr val="tx1"/>
          </a:solidFill>
          <a:latin typeface="+mn-lt"/>
          <a:ea typeface="+mn-ea"/>
          <a:cs typeface="+mn-cs"/>
        </a:defRPr>
      </a:lvl2pPr>
      <a:lvl3pPr marL="254020" algn="l" defTabSz="254020" rtl="0" eaLnBrk="1" latinLnBrk="0" hangingPunct="1">
        <a:defRPr sz="500" kern="1200">
          <a:solidFill>
            <a:schemeClr val="tx1"/>
          </a:solidFill>
          <a:latin typeface="+mn-lt"/>
          <a:ea typeface="+mn-ea"/>
          <a:cs typeface="+mn-cs"/>
        </a:defRPr>
      </a:lvl3pPr>
      <a:lvl4pPr marL="381030" algn="l" defTabSz="254020" rtl="0" eaLnBrk="1" latinLnBrk="0" hangingPunct="1">
        <a:defRPr sz="500" kern="1200">
          <a:solidFill>
            <a:schemeClr val="tx1"/>
          </a:solidFill>
          <a:latin typeface="+mn-lt"/>
          <a:ea typeface="+mn-ea"/>
          <a:cs typeface="+mn-cs"/>
        </a:defRPr>
      </a:lvl4pPr>
      <a:lvl5pPr marL="508041" algn="l" defTabSz="254020" rtl="0" eaLnBrk="1" latinLnBrk="0" hangingPunct="1">
        <a:defRPr sz="500" kern="1200">
          <a:solidFill>
            <a:schemeClr val="tx1"/>
          </a:solidFill>
          <a:latin typeface="+mn-lt"/>
          <a:ea typeface="+mn-ea"/>
          <a:cs typeface="+mn-cs"/>
        </a:defRPr>
      </a:lvl5pPr>
      <a:lvl6pPr marL="635051" algn="l" defTabSz="254020" rtl="0" eaLnBrk="1" latinLnBrk="0" hangingPunct="1">
        <a:defRPr sz="500" kern="1200">
          <a:solidFill>
            <a:schemeClr val="tx1"/>
          </a:solidFill>
          <a:latin typeface="+mn-lt"/>
          <a:ea typeface="+mn-ea"/>
          <a:cs typeface="+mn-cs"/>
        </a:defRPr>
      </a:lvl6pPr>
      <a:lvl7pPr marL="762061" algn="l" defTabSz="254020" rtl="0" eaLnBrk="1" latinLnBrk="0" hangingPunct="1">
        <a:defRPr sz="500" kern="1200">
          <a:solidFill>
            <a:schemeClr val="tx1"/>
          </a:solidFill>
          <a:latin typeface="+mn-lt"/>
          <a:ea typeface="+mn-ea"/>
          <a:cs typeface="+mn-cs"/>
        </a:defRPr>
      </a:lvl7pPr>
      <a:lvl8pPr marL="889071" algn="l" defTabSz="254020" rtl="0" eaLnBrk="1" latinLnBrk="0" hangingPunct="1">
        <a:defRPr sz="500" kern="1200">
          <a:solidFill>
            <a:schemeClr val="tx1"/>
          </a:solidFill>
          <a:latin typeface="+mn-lt"/>
          <a:ea typeface="+mn-ea"/>
          <a:cs typeface="+mn-cs"/>
        </a:defRPr>
      </a:lvl8pPr>
      <a:lvl9pPr marL="1016081" algn="l" defTabSz="254020" rtl="0" eaLnBrk="1" latinLnBrk="0" hangingPunct="1">
        <a:defRPr sz="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0"/>
            <a:ext cx="5715000" cy="1905000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71437" y="371475"/>
            <a:ext cx="1440535" cy="1180695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254000" dist="50800" dir="5400000" sx="1000" sy="1000" algn="ctr" rotWithShape="0">
              <a:schemeClr val="tx1">
                <a:alpha val="92000"/>
              </a:schemeClr>
            </a:outerShdw>
          </a:effectLst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400" dirty="0"/>
          </a:p>
        </p:txBody>
      </p:sp>
      <p:sp>
        <p:nvSpPr>
          <p:cNvPr id="2" name="Rectangle 1"/>
          <p:cNvSpPr/>
          <p:nvPr/>
        </p:nvSpPr>
        <p:spPr>
          <a:xfrm>
            <a:off x="1581780" y="371475"/>
            <a:ext cx="4076071" cy="1180695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254000" dist="50800" dir="5400000" sx="1000" sy="1000" algn="ctr" rotWithShape="0">
              <a:schemeClr val="tx1">
                <a:alpha val="92000"/>
              </a:schemeClr>
            </a:outerShdw>
          </a:effectLst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400" dirty="0"/>
          </a:p>
        </p:txBody>
      </p:sp>
      <p:sp>
        <p:nvSpPr>
          <p:cNvPr id="11" name="TextBox 10"/>
          <p:cNvSpPr txBox="1"/>
          <p:nvPr/>
        </p:nvSpPr>
        <p:spPr>
          <a:xfrm>
            <a:off x="146070" y="774652"/>
            <a:ext cx="129126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ln w="9525">
                  <a:noFill/>
                  <a:prstDash val="solid"/>
                </a:ln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CODE 1234</a:t>
            </a:r>
            <a:endParaRPr lang="en-US" sz="3200" b="1" dirty="0">
              <a:ln w="9525">
                <a:noFill/>
                <a:prstDash val="solid"/>
              </a:ln>
              <a:solidFill>
                <a:schemeClr val="accent5">
                  <a:lumMod val="75000"/>
                </a:schemeClr>
              </a:solidFill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678659" y="470114"/>
            <a:ext cx="3979192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2400" b="1" dirty="0">
                <a:ln w="9525">
                  <a:noFill/>
                  <a:prstDash val="solid"/>
                </a:ln>
                <a:latin typeface="Arial" panose="020B0604020202020204" pitchFamily="34" charset="0"/>
                <a:cs typeface="Arial" panose="020B0604020202020204" pitchFamily="34" charset="0"/>
              </a:rPr>
              <a:t>Place Your Course </a:t>
            </a:r>
            <a:r>
              <a:rPr lang="en-US" sz="2400" b="1" dirty="0" smtClean="0">
                <a:ln w="9525">
                  <a:noFill/>
                  <a:prstDash val="solid"/>
                </a:ln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2400" b="1" dirty="0" smtClean="0">
                <a:ln w="9525">
                  <a:noFill/>
                  <a:prstDash val="solid"/>
                </a:ln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400" b="1" dirty="0" smtClean="0">
                <a:ln w="9525">
                  <a:noFill/>
                  <a:prstDash val="solid"/>
                </a:ln>
                <a:latin typeface="Arial" panose="020B0604020202020204" pitchFamily="34" charset="0"/>
                <a:cs typeface="Arial" panose="020B0604020202020204" pitchFamily="34" charset="0"/>
              </a:rPr>
              <a:t>Title Here</a:t>
            </a:r>
            <a:endParaRPr lang="en-US" sz="2400" b="1" dirty="0">
              <a:ln w="9525">
                <a:noFill/>
                <a:prstDash val="solid"/>
              </a:ln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678659" y="1227244"/>
            <a:ext cx="3276600" cy="2862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1400" dirty="0">
                <a:ln w="9525">
                  <a:noFill/>
                  <a:prstDash val="solid"/>
                </a:ln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Instructor Name</a:t>
            </a:r>
            <a:endParaRPr lang="en-US" sz="2800" dirty="0">
              <a:ln w="9525">
                <a:noFill/>
                <a:prstDash val="solid"/>
              </a:ln>
              <a:solidFill>
                <a:schemeClr val="accent5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Isosceles Triangle 14"/>
          <p:cNvSpPr/>
          <p:nvPr/>
        </p:nvSpPr>
        <p:spPr>
          <a:xfrm rot="10800000">
            <a:off x="748820" y="1551065"/>
            <a:ext cx="155576" cy="117888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400"/>
          </a:p>
        </p:txBody>
      </p:sp>
    </p:spTree>
    <p:extLst>
      <p:ext uri="{BB962C8B-B14F-4D97-AF65-F5344CB8AC3E}">
        <p14:creationId xmlns:p14="http://schemas.microsoft.com/office/powerpoint/2010/main" val="671516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Green Yellow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EE7B08"/>
      </a:hlink>
      <a:folHlink>
        <a:srgbClr val="977B2D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771</TotalTime>
  <Words>7</Words>
  <Application>Microsoft Office PowerPoint</Application>
  <PresentationFormat>Custom</PresentationFormat>
  <Paragraphs>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Tahoma</vt:lpstr>
      <vt:lpstr>Office Theme</vt:lpstr>
      <vt:lpstr>PowerPoint Presentation</vt:lpstr>
    </vt:vector>
  </TitlesOfParts>
  <Company>UNC Charlotte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Budhrani, Kiran</dc:creator>
  <cp:lastModifiedBy>Budhrani, Kiran</cp:lastModifiedBy>
  <cp:revision>33</cp:revision>
  <dcterms:created xsi:type="dcterms:W3CDTF">2018-06-08T12:47:48Z</dcterms:created>
  <dcterms:modified xsi:type="dcterms:W3CDTF">2018-10-11T16:34:28Z</dcterms:modified>
</cp:coreProperties>
</file>