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8" r:id="rId2"/>
    <p:sldId id="257" r:id="rId3"/>
    <p:sldId id="291" r:id="rId4"/>
    <p:sldId id="306" r:id="rId5"/>
    <p:sldId id="302" r:id="rId6"/>
    <p:sldId id="305" r:id="rId7"/>
    <p:sldId id="304" r:id="rId8"/>
    <p:sldId id="307" r:id="rId9"/>
    <p:sldId id="316" r:id="rId10"/>
    <p:sldId id="295" r:id="rId11"/>
    <p:sldId id="29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73"/>
    <p:restoredTop sz="88282"/>
  </p:normalViewPr>
  <p:slideViewPr>
    <p:cSldViewPr snapToGrid="0" snapToObjects="1">
      <p:cViewPr varScale="1">
        <p:scale>
          <a:sx n="115" d="100"/>
          <a:sy n="115" d="100"/>
        </p:scale>
        <p:origin x="15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2/20/23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Activity 7 – don’t worry about the similarity check results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551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367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Check </a:t>
            </a:r>
            <a:r>
              <a:rPr lang="en-US" dirty="0" err="1"/>
              <a:t>DevTools</a:t>
            </a:r>
            <a:r>
              <a:rPr lang="en-US" dirty="0"/>
              <a:t> (</a:t>
            </a:r>
            <a:r>
              <a:rPr lang="en-US" dirty="0" err="1"/>
              <a:t>email_list</a:t>
            </a:r>
            <a:r>
              <a:rPr lang="en-US" dirty="0"/>
              <a:t>-one-</a:t>
            </a:r>
            <a:r>
              <a:rPr lang="en-US" dirty="0" err="1"/>
              <a:t>event.js</a:t>
            </a:r>
            <a:r>
              <a:rPr lang="en-US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858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2/20/23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ollev.com/yaorongge53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7 Session 1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42BC0-EDF8-1B43-B40E-DB3BB31D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One-event calculator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8EEE77-3354-1746-A8AE-5D19713F79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Rewrite the calculator again</a:t>
            </a:r>
          </a:p>
          <a:p>
            <a:pPr lvl="1"/>
            <a:r>
              <a:rPr lang="en-US" dirty="0"/>
              <a:t>Use one event handler for all input events (implement the dispatch() function)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980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CEC12-7543-F648-BC34-570B26CD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87A27-05C0-E347-812A-A9C0C4768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Map methods</a:t>
            </a:r>
          </a:p>
          <a:p>
            <a:r>
              <a:rPr lang="en-US" dirty="0"/>
              <a:t>Event types</a:t>
            </a:r>
          </a:p>
          <a:p>
            <a:r>
              <a:rPr lang="en-US" dirty="0"/>
              <a:t>Event handler registration</a:t>
            </a:r>
          </a:p>
          <a:p>
            <a:r>
              <a:rPr lang="en-US" dirty="0"/>
              <a:t>Event object</a:t>
            </a:r>
          </a:p>
          <a:p>
            <a:pPr lvl="1"/>
            <a:r>
              <a:rPr lang="en-US" dirty="0"/>
              <a:t>Properties – target, </a:t>
            </a:r>
            <a:r>
              <a:rPr lang="en-US" dirty="0" err="1"/>
              <a:t>currentTarget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825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Issues?</a:t>
            </a:r>
          </a:p>
          <a:p>
            <a:r>
              <a:rPr lang="en-US" dirty="0"/>
              <a:t>Suggestions?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Project Assignment 2 is due in two weeks (Mar 6th)!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9ACEA-F4B1-9A43-8BB9-601E4616E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– HTML, CSS, </a:t>
            </a:r>
            <a:r>
              <a:rPr lang="en-US" dirty="0" err="1"/>
              <a:t>Javascript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3DEBF-A9A5-CA41-8804-CC6712BEA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questions on </a:t>
            </a:r>
            <a:r>
              <a:rPr lang="en-US" dirty="0">
                <a:hlinkClick r:id="rId3"/>
              </a:rPr>
              <a:t>pollev.com/yaorongge535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889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8340A-F914-4140-B200-F23DD2FF7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traversing phases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82853A1-4B19-B846-88D3-2FACBB2D01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95377" y="1690688"/>
            <a:ext cx="6434965" cy="5040876"/>
          </a:xfrm>
        </p:spPr>
      </p:pic>
    </p:spTree>
    <p:extLst>
      <p:ext uri="{BB962C8B-B14F-4D97-AF65-F5344CB8AC3E}">
        <p14:creationId xmlns:p14="http://schemas.microsoft.com/office/powerpoint/2010/main" val="1184254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30CF9-0532-AE48-B62A-586725F18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4F7CC0-35F3-C447-BCF8-6DCC426C01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97" y="2141537"/>
            <a:ext cx="10515600" cy="4351338"/>
          </a:xfrm>
        </p:spPr>
        <p:txBody>
          <a:bodyPr/>
          <a:lstStyle/>
          <a:p>
            <a:r>
              <a:rPr lang="en-US" dirty="0" err="1"/>
              <a:t>M.set</a:t>
            </a:r>
            <a:r>
              <a:rPr lang="en-US" dirty="0"/>
              <a:t>(), </a:t>
            </a:r>
            <a:r>
              <a:rPr lang="en-US" dirty="0" err="1"/>
              <a:t>M.get</a:t>
            </a:r>
            <a:r>
              <a:rPr lang="en-US" dirty="0"/>
              <a:t>(), </a:t>
            </a:r>
            <a:r>
              <a:rPr lang="en-US" dirty="0" err="1"/>
              <a:t>M.has</a:t>
            </a:r>
            <a:r>
              <a:rPr lang="en-US" dirty="0"/>
              <a:t>(), </a:t>
            </a:r>
            <a:r>
              <a:rPr lang="en-US" dirty="0" err="1"/>
              <a:t>M.delete</a:t>
            </a:r>
            <a:r>
              <a:rPr lang="en-US" dirty="0"/>
              <a:t>() </a:t>
            </a:r>
          </a:p>
          <a:p>
            <a:r>
              <a:rPr lang="en-US" dirty="0" err="1"/>
              <a:t>M.size</a:t>
            </a:r>
            <a:endParaRPr lang="en-US" dirty="0"/>
          </a:p>
          <a:p>
            <a:r>
              <a:rPr lang="en-US" dirty="0"/>
              <a:t>for ([key, value] of M) {}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41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1E32F-1338-7B40-BEC7-293B232F1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types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3A248-2EFB-5B47-9D2A-D474404F64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click</a:t>
            </a:r>
          </a:p>
          <a:p>
            <a:r>
              <a:rPr lang="en-US" dirty="0"/>
              <a:t>change</a:t>
            </a:r>
          </a:p>
          <a:p>
            <a:r>
              <a:rPr lang="en-US" dirty="0"/>
              <a:t>input</a:t>
            </a:r>
          </a:p>
          <a:p>
            <a:r>
              <a:rPr lang="en-US" dirty="0"/>
              <a:t>key</a:t>
            </a:r>
          </a:p>
          <a:p>
            <a:r>
              <a:rPr lang="en-US" dirty="0"/>
              <a:t>mouse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146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FB34F-932A-364C-996E-A87AF4DA0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object – Email List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1DAC9E-97BA-9847-BB8C-815C69112E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Proerties</a:t>
            </a:r>
            <a:endParaRPr lang="en-US" dirty="0"/>
          </a:p>
          <a:p>
            <a:pPr lvl="1"/>
            <a:r>
              <a:rPr lang="en-US" dirty="0" err="1"/>
              <a:t>currentTarget</a:t>
            </a:r>
            <a:endParaRPr lang="en-US" dirty="0"/>
          </a:p>
          <a:p>
            <a:pPr lvl="1"/>
            <a:r>
              <a:rPr lang="en-US" dirty="0"/>
              <a:t>target</a:t>
            </a:r>
          </a:p>
          <a:p>
            <a:r>
              <a:rPr lang="en-US" dirty="0"/>
              <a:t>Explore other properties using </a:t>
            </a:r>
            <a:r>
              <a:rPr lang="en-US" dirty="0" err="1"/>
              <a:t>DevTools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748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05ED-AE66-0F39-C25D-D5A936A4C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Revisit the Email List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5AA0E-4EEF-09A7-23D4-E235363E4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Typical structure of event handling scripts</a:t>
            </a:r>
          </a:p>
          <a:p>
            <a:r>
              <a:rPr lang="en-US" dirty="0"/>
              <a:t>Register event handlers at the desired level</a:t>
            </a:r>
          </a:p>
          <a:p>
            <a:r>
              <a:rPr lang="en-US" dirty="0"/>
              <a:t>Event object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944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BCD9C-6629-E03E-8BC0-576A06774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Applications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179745-190C-C739-06F2-7E994FD70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 HTML, CSS, </a:t>
            </a:r>
            <a:r>
              <a:rPr lang="en-US" dirty="0" err="1"/>
              <a:t>Javascript</a:t>
            </a:r>
            <a:r>
              <a:rPr lang="en-US" dirty="0"/>
              <a:t> codes</a:t>
            </a:r>
          </a:p>
          <a:p>
            <a:r>
              <a:rPr lang="en-US" dirty="0"/>
              <a:t>Experiment with the application</a:t>
            </a:r>
          </a:p>
          <a:p>
            <a:r>
              <a:rPr lang="en-US" dirty="0"/>
              <a:t>Try difference changes to the codes</a:t>
            </a:r>
          </a:p>
          <a:p>
            <a:r>
              <a:rPr lang="en-US" dirty="0"/>
              <a:t>Examine the results</a:t>
            </a:r>
          </a:p>
        </p:txBody>
      </p:sp>
    </p:spTree>
    <p:extLst>
      <p:ext uri="{BB962C8B-B14F-4D97-AF65-F5344CB8AC3E}">
        <p14:creationId xmlns:p14="http://schemas.microsoft.com/office/powerpoint/2010/main" val="2840499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46256</TotalTime>
  <Words>199</Words>
  <Application>Microsoft Macintosh PowerPoint</Application>
  <PresentationFormat>Widescreen</PresentationFormat>
  <Paragraphs>51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ITIS 3135 Web Application Design and Development </vt:lpstr>
      <vt:lpstr>Questions</vt:lpstr>
      <vt:lpstr>Review – HTML, CSS, Javascript</vt:lpstr>
      <vt:lpstr>Event traversing phases</vt:lpstr>
      <vt:lpstr>Map methods</vt:lpstr>
      <vt:lpstr>Event types </vt:lpstr>
      <vt:lpstr>Event object – Email List example</vt:lpstr>
      <vt:lpstr>Revisit the Email List application</vt:lpstr>
      <vt:lpstr>Sample Applications </vt:lpstr>
      <vt:lpstr>One-event calculator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58</cp:revision>
  <dcterms:created xsi:type="dcterms:W3CDTF">2022-01-13T19:38:12Z</dcterms:created>
  <dcterms:modified xsi:type="dcterms:W3CDTF">2023-02-22T02:31:25Z</dcterms:modified>
</cp:coreProperties>
</file>