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8" r:id="rId2"/>
    <p:sldId id="307" r:id="rId3"/>
    <p:sldId id="287" r:id="rId4"/>
    <p:sldId id="259" r:id="rId5"/>
    <p:sldId id="364" r:id="rId6"/>
    <p:sldId id="362" r:id="rId7"/>
    <p:sldId id="365" r:id="rId8"/>
    <p:sldId id="363" r:id="rId9"/>
    <p:sldId id="2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8"/>
    <p:restoredTop sz="94024"/>
  </p:normalViewPr>
  <p:slideViewPr>
    <p:cSldViewPr snapToGrid="0" snapToObjects="1">
      <p:cViewPr>
        <p:scale>
          <a:sx n="120" d="100"/>
          <a:sy n="120" d="100"/>
        </p:scale>
        <p:origin x="312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7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22A9A-1069-B941-ACFA-2BC4C7FFC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217DA3-A72E-714F-986B-5042F4E1A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  <a:p>
            <a:pPr lvl="1"/>
            <a:r>
              <a:rPr lang="en-US" dirty="0"/>
              <a:t>Conventional function declaration</a:t>
            </a:r>
          </a:p>
          <a:p>
            <a:pPr lvl="2"/>
            <a:r>
              <a:rPr lang="en-US" dirty="0"/>
              <a:t>function </a:t>
            </a:r>
            <a:r>
              <a:rPr lang="en-US" dirty="0" err="1"/>
              <a:t>somefunc</a:t>
            </a:r>
            <a:r>
              <a:rPr lang="en-US" dirty="0"/>
              <a:t>(x, y, z) {…}</a:t>
            </a:r>
          </a:p>
          <a:p>
            <a:pPr lvl="1"/>
            <a:r>
              <a:rPr lang="en-US" dirty="0"/>
              <a:t>Function expression – not hoisted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function(x, y, z) {…}</a:t>
            </a:r>
          </a:p>
          <a:p>
            <a:pPr lvl="1"/>
            <a:r>
              <a:rPr lang="en-US" dirty="0"/>
              <a:t>Arrow function</a:t>
            </a:r>
          </a:p>
          <a:p>
            <a:pPr lvl="2"/>
            <a:r>
              <a:rPr lang="en-US" dirty="0" err="1"/>
              <a:t>somefunc</a:t>
            </a:r>
            <a:r>
              <a:rPr lang="en-US" dirty="0"/>
              <a:t> = (x, y, z) =&gt; {…}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5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Array and array methods</a:t>
            </a:r>
          </a:p>
        </p:txBody>
      </p:sp>
      <p:sp>
        <p:nvSpPr>
          <p:cNvPr id="106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[] or new Array()</a:t>
            </a:r>
          </a:p>
          <a:p>
            <a:r>
              <a:rPr lang="en-US" dirty="0" err="1"/>
              <a:t>A.length</a:t>
            </a:r>
            <a:endParaRPr lang="en-US" dirty="0"/>
          </a:p>
          <a:p>
            <a:r>
              <a:rPr dirty="0" err="1"/>
              <a:t>A.push</a:t>
            </a:r>
            <a:r>
              <a:rPr dirty="0"/>
              <a:t>(), </a:t>
            </a:r>
            <a:r>
              <a:rPr dirty="0" err="1"/>
              <a:t>A.pop</a:t>
            </a:r>
            <a:r>
              <a:rPr dirty="0"/>
              <a:t>(), </a:t>
            </a:r>
            <a:r>
              <a:rPr dirty="0" err="1"/>
              <a:t>A.shift</a:t>
            </a:r>
            <a:r>
              <a:rPr dirty="0"/>
              <a:t>(), </a:t>
            </a:r>
            <a:r>
              <a:rPr dirty="0" err="1"/>
              <a:t>A.unshift</a:t>
            </a:r>
            <a:r>
              <a:rPr dirty="0"/>
              <a:t>(), </a:t>
            </a:r>
            <a:r>
              <a:rPr dirty="0" err="1"/>
              <a:t>A.splice</a:t>
            </a:r>
            <a:r>
              <a:rPr dirty="0"/>
              <a:t>()</a:t>
            </a:r>
          </a:p>
          <a:p>
            <a:r>
              <a:rPr dirty="0" err="1"/>
              <a:t>A.indexOf</a:t>
            </a:r>
            <a:r>
              <a:rPr dirty="0"/>
              <a:t>(), </a:t>
            </a:r>
            <a:r>
              <a:rPr dirty="0" err="1"/>
              <a:t>A.lastIndexOf</a:t>
            </a:r>
            <a:r>
              <a:rPr dirty="0"/>
              <a:t>()</a:t>
            </a:r>
          </a:p>
          <a:p>
            <a:r>
              <a:rPr dirty="0" err="1">
                <a:highlight>
                  <a:srgbClr val="FFFF00"/>
                </a:highlight>
              </a:rPr>
              <a:t>A.forEach</a:t>
            </a:r>
            <a:r>
              <a:rPr dirty="0">
                <a:highlight>
                  <a:srgbClr val="FFFF00"/>
                </a:highlight>
              </a:rPr>
              <a:t>()</a:t>
            </a:r>
          </a:p>
          <a:p>
            <a:r>
              <a:rPr dirty="0" err="1"/>
              <a:t>A.sort</a:t>
            </a:r>
            <a:r>
              <a:rPr dirty="0"/>
              <a:t>()</a:t>
            </a:r>
          </a:p>
          <a:p>
            <a:pPr marL="685800" lvl="1" indent="-228600"/>
            <a:r>
              <a:rPr dirty="0"/>
              <a:t>Default behavior</a:t>
            </a:r>
            <a:r>
              <a:rPr lang="en-US" dirty="0"/>
              <a:t> – string!</a:t>
            </a:r>
            <a:endParaRPr dirty="0"/>
          </a:p>
          <a:p>
            <a:r>
              <a:rPr dirty="0"/>
              <a:t>for-of loop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2035B-223D-A587-9C49-12947DFAE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Objects and Methods in 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FAA91-DFFC-7A58-8677-82BAA4FD0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window</a:t>
            </a:r>
          </a:p>
          <a:p>
            <a:pPr lvl="1"/>
            <a:r>
              <a:rPr lang="en-US" dirty="0"/>
              <a:t>Properties</a:t>
            </a:r>
          </a:p>
          <a:p>
            <a:pPr lvl="2"/>
            <a:r>
              <a:rPr lang="en-US" dirty="0"/>
              <a:t>navigator</a:t>
            </a:r>
          </a:p>
          <a:p>
            <a:pPr lvl="2"/>
            <a:r>
              <a:rPr lang="en-US" dirty="0"/>
              <a:t>location</a:t>
            </a:r>
          </a:p>
          <a:p>
            <a:pPr lvl="2"/>
            <a:r>
              <a:rPr lang="en-US" dirty="0"/>
              <a:t>document</a:t>
            </a:r>
          </a:p>
          <a:p>
            <a:pPr lvl="2"/>
            <a:r>
              <a:rPr lang="en-US" dirty="0"/>
              <a:t>console</a:t>
            </a:r>
          </a:p>
          <a:p>
            <a:pPr lvl="1"/>
            <a:r>
              <a:rPr lang="en-US" dirty="0"/>
              <a:t>Methods</a:t>
            </a:r>
          </a:p>
          <a:p>
            <a:pPr lvl="2"/>
            <a:r>
              <a:rPr lang="en-US" dirty="0"/>
              <a:t>prompt()</a:t>
            </a:r>
          </a:p>
          <a:p>
            <a:pPr lvl="2"/>
            <a:r>
              <a:rPr lang="en-US" dirty="0"/>
              <a:t>alert()</a:t>
            </a:r>
          </a:p>
          <a:p>
            <a:pPr lvl="2"/>
            <a:r>
              <a:rPr lang="en-US" dirty="0"/>
              <a:t>confirm()</a:t>
            </a:r>
          </a:p>
          <a:p>
            <a:pPr lvl="2"/>
            <a:r>
              <a:rPr lang="en-US" dirty="0"/>
              <a:t>open()</a:t>
            </a:r>
          </a:p>
          <a:p>
            <a:r>
              <a:rPr lang="en-US" dirty="0"/>
              <a:t>console</a:t>
            </a:r>
          </a:p>
          <a:p>
            <a:pPr lvl="1"/>
            <a:r>
              <a:rPr lang="en-US" dirty="0"/>
              <a:t>Methods – log(), error(), warn(), </a:t>
            </a:r>
            <a:r>
              <a:rPr lang="en-US" dirty="0" err="1"/>
              <a:t>dir</a:t>
            </a:r>
            <a:r>
              <a:rPr lang="en-US" dirty="0"/>
              <a:t>() </a:t>
            </a:r>
          </a:p>
          <a:p>
            <a:r>
              <a:rPr lang="en-US" dirty="0"/>
              <a:t>document</a:t>
            </a:r>
          </a:p>
          <a:p>
            <a:pPr lvl="1"/>
            <a:r>
              <a:rPr lang="en-US" dirty="0"/>
              <a:t>Methods – find elements</a:t>
            </a:r>
          </a:p>
        </p:txBody>
      </p:sp>
    </p:spTree>
    <p:extLst>
      <p:ext uri="{BB962C8B-B14F-4D97-AF65-F5344CB8AC3E}">
        <p14:creationId xmlns:p14="http://schemas.microsoft.com/office/powerpoint/2010/main" val="2644963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5B561-A020-CCA9-5FA1-079C73B19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 Elements in 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06493-ACA7-0C6F-488B-F9C824FF0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Find the unique element</a:t>
            </a:r>
          </a:p>
          <a:p>
            <a:pPr lvl="1"/>
            <a:r>
              <a:rPr lang="en-US" dirty="0" err="1"/>
              <a:t>getElementById</a:t>
            </a:r>
            <a:r>
              <a:rPr lang="en-US" dirty="0"/>
              <a:t>(“</a:t>
            </a:r>
            <a:r>
              <a:rPr lang="en-US" dirty="0" err="1"/>
              <a:t>idname</a:t>
            </a:r>
            <a:r>
              <a:rPr lang="en-US" dirty="0"/>
              <a:t>”) 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(“#</a:t>
            </a:r>
            <a:r>
              <a:rPr lang="en-US" dirty="0" err="1"/>
              <a:t>idname</a:t>
            </a:r>
            <a:r>
              <a:rPr lang="en-US" dirty="0"/>
              <a:t>”)</a:t>
            </a:r>
          </a:p>
          <a:p>
            <a:r>
              <a:rPr lang="en-US" dirty="0"/>
              <a:t>Find the first element 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(“.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querySelector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r>
              <a:rPr lang="en-US" dirty="0"/>
              <a:t>Find all elements</a:t>
            </a:r>
          </a:p>
          <a:p>
            <a:pPr lvl="1"/>
            <a:r>
              <a:rPr lang="en-US" dirty="0" err="1"/>
              <a:t>getElementsByTagName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getElementsByClassName</a:t>
            </a:r>
            <a:r>
              <a:rPr lang="en-US" dirty="0"/>
              <a:t>(“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err="1"/>
              <a:t>querySelectorAll</a:t>
            </a:r>
            <a:r>
              <a:rPr lang="en-US" dirty="0"/>
              <a:t>(“.</a:t>
            </a:r>
            <a:r>
              <a:rPr lang="en-US" dirty="0" err="1"/>
              <a:t>classname</a:t>
            </a:r>
            <a:r>
              <a:rPr lang="en-US" dirty="0"/>
              <a:t>”)</a:t>
            </a:r>
          </a:p>
          <a:p>
            <a:pPr lvl="1"/>
            <a:r>
              <a:rPr lang="en-US" dirty="0" err="1"/>
              <a:t>querySelectorAll</a:t>
            </a:r>
            <a:r>
              <a:rPr lang="en-US" dirty="0"/>
              <a:t>(“</a:t>
            </a:r>
            <a:r>
              <a:rPr lang="en-US" dirty="0" err="1"/>
              <a:t>elementname</a:t>
            </a:r>
            <a:r>
              <a:rPr lang="en-US" dirty="0"/>
              <a:t>”)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12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F7701-A84A-98D5-F713-E937AFD2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and Change Element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703AC-BEC4-CB25-11D8-F992E27EC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Properties</a:t>
            </a:r>
          </a:p>
          <a:p>
            <a:pPr lvl="1"/>
            <a:r>
              <a:rPr lang="en-US" dirty="0" err="1"/>
              <a:t>a_element.href</a:t>
            </a:r>
            <a:endParaRPr lang="en-US" dirty="0"/>
          </a:p>
          <a:p>
            <a:pPr lvl="1"/>
            <a:r>
              <a:rPr lang="en-US" dirty="0" err="1"/>
              <a:t>img_element.src</a:t>
            </a:r>
            <a:endParaRPr lang="en-US" dirty="0"/>
          </a:p>
          <a:p>
            <a:pPr lvl="1"/>
            <a:r>
              <a:rPr lang="en-US" dirty="0" err="1"/>
              <a:t>p_element.textContent</a:t>
            </a:r>
            <a:endParaRPr lang="en-US" dirty="0"/>
          </a:p>
          <a:p>
            <a:pPr lvl="1"/>
            <a:r>
              <a:rPr lang="en-US" dirty="0" err="1"/>
              <a:t>p_element.innerHTML</a:t>
            </a:r>
            <a:endParaRPr lang="en-US" dirty="0"/>
          </a:p>
          <a:p>
            <a:r>
              <a:rPr lang="en-US" dirty="0"/>
              <a:t>Methods</a:t>
            </a:r>
          </a:p>
          <a:p>
            <a:pPr lvl="1"/>
            <a:r>
              <a:rPr lang="en-US" dirty="0" err="1"/>
              <a:t>removeAttribute</a:t>
            </a:r>
            <a:r>
              <a:rPr lang="en-US" dirty="0"/>
              <a:t>()</a:t>
            </a:r>
          </a:p>
          <a:p>
            <a:pPr lvl="1"/>
            <a:r>
              <a:rPr lang="en-US" dirty="0" err="1"/>
              <a:t>hasAttribute</a:t>
            </a:r>
            <a:r>
              <a:rPr lang="en-US" dirty="0"/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78570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21300-055B-C3B3-3C65-C22C912C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Grade Conversion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43C18-B3E1-F4D5-58CF-70667F670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7472082" cy="488445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This application should display a prompt dialog box that gets a number grade from 0 through 120.</a:t>
            </a:r>
          </a:p>
          <a:p>
            <a:r>
              <a:rPr lang="en-US" dirty="0"/>
              <a:t>Then, it should display an alert dialog box that displays the letter grade for that number. </a:t>
            </a:r>
          </a:p>
          <a:p>
            <a:r>
              <a:rPr lang="en-US" dirty="0"/>
              <a:t>To derive the letter grade, you should use this table:</a:t>
            </a:r>
          </a:p>
          <a:p>
            <a:pPr marL="457200" lvl="1" indent="0">
              <a:buNone/>
            </a:pPr>
            <a:r>
              <a:rPr lang="en-US" dirty="0"/>
              <a:t>A 100-120</a:t>
            </a:r>
          </a:p>
          <a:p>
            <a:pPr marL="457200" lvl="1" indent="0">
              <a:buNone/>
            </a:pPr>
            <a:r>
              <a:rPr lang="en-US" dirty="0"/>
              <a:t>B 80-99</a:t>
            </a:r>
          </a:p>
          <a:p>
            <a:pPr marL="457200" lvl="1" indent="0">
              <a:buNone/>
            </a:pPr>
            <a:r>
              <a:rPr lang="en-US" dirty="0"/>
              <a:t>C 70-79</a:t>
            </a:r>
          </a:p>
          <a:p>
            <a:pPr marL="457200" lvl="1" indent="0">
              <a:buNone/>
            </a:pPr>
            <a:r>
              <a:rPr lang="en-US" dirty="0"/>
              <a:t>D 60-69</a:t>
            </a:r>
          </a:p>
          <a:p>
            <a:pPr marL="457200" lvl="1" indent="0">
              <a:buNone/>
            </a:pPr>
            <a:r>
              <a:rPr lang="en-US" dirty="0"/>
              <a:t>F &lt; 60</a:t>
            </a:r>
          </a:p>
          <a:p>
            <a:r>
              <a:rPr lang="en-US" dirty="0"/>
              <a:t>If you haven’t already done so, add data validation to make sure the entry is a valid number from 0 through 120. If the entry is invalid, the application should just display the starting prompt dialog box. It doesn’t need to display a special error message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42A77E-8E33-A7F5-3A76-F848C901B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890" y="1690687"/>
            <a:ext cx="4157821" cy="1886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C5EAB3-BD63-3BDB-6030-97680F3AF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2462" y="3966882"/>
            <a:ext cx="4175314" cy="14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9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99FF3-2E0C-85A7-8C81-6D85A85FF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6356-C88F-86B1-165D-CB8CA460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B0F3F-41D4-2121-AB86-D7DF4405E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 to review HTML, CSS, and </a:t>
            </a:r>
            <a:r>
              <a:rPr lang="en-US" dirty="0" err="1"/>
              <a:t>Javascript</a:t>
            </a:r>
            <a:r>
              <a:rPr lang="en-US" dirty="0"/>
              <a:t> concepts</a:t>
            </a:r>
          </a:p>
          <a:p>
            <a:r>
              <a:rPr lang="en-US" dirty="0"/>
              <a:t>Practice basic JavaScript in 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41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47016</TotalTime>
  <Words>361</Words>
  <Application>Microsoft Macintosh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Javascript basics (cont.)</vt:lpstr>
      <vt:lpstr>Array and array methods</vt:lpstr>
      <vt:lpstr>Global Objects and Methods in Browser</vt:lpstr>
      <vt:lpstr>Find Elements in DOM</vt:lpstr>
      <vt:lpstr>Access and Change Element Properties</vt:lpstr>
      <vt:lpstr>In-class Activities – Grade Conversion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39</cp:revision>
  <dcterms:created xsi:type="dcterms:W3CDTF">2022-01-13T19:38:12Z</dcterms:created>
  <dcterms:modified xsi:type="dcterms:W3CDTF">2024-02-19T21:50:45Z</dcterms:modified>
</cp:coreProperties>
</file>