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74" r:id="rId2"/>
    <p:sldId id="273" r:id="rId3"/>
    <p:sldId id="275" r:id="rId4"/>
    <p:sldId id="276" r:id="rId5"/>
  </p:sldIdLst>
  <p:sldSz cx="1828800" cy="914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578D"/>
    <a:srgbClr val="00A1DA"/>
    <a:srgbClr val="AB29DF"/>
    <a:srgbClr val="7858EE"/>
    <a:srgbClr val="955AEC"/>
    <a:srgbClr val="ED59D8"/>
    <a:srgbClr val="F078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22" autoAdjust="0"/>
    <p:restoredTop sz="94660"/>
  </p:normalViewPr>
  <p:slideViewPr>
    <p:cSldViewPr snapToGrid="0">
      <p:cViewPr>
        <p:scale>
          <a:sx n="400" d="100"/>
          <a:sy n="400" d="100"/>
        </p:scale>
        <p:origin x="2598" y="13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49648"/>
            <a:ext cx="1371600" cy="318347"/>
          </a:xfrm>
        </p:spPr>
        <p:txBody>
          <a:bodyPr anchor="b"/>
          <a:lstStyle>
            <a:lvl1pPr algn="ctr">
              <a:defRPr sz="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480272"/>
            <a:ext cx="1371600" cy="220768"/>
          </a:xfrm>
        </p:spPr>
        <p:txBody>
          <a:bodyPr/>
          <a:lstStyle>
            <a:lvl1pPr marL="0" indent="0" algn="ctr">
              <a:buNone/>
              <a:defRPr sz="320"/>
            </a:lvl1pPr>
            <a:lvl2pPr marL="60945" indent="0" algn="ctr">
              <a:buNone/>
              <a:defRPr sz="267"/>
            </a:lvl2pPr>
            <a:lvl3pPr marL="121890" indent="0" algn="ctr">
              <a:buNone/>
              <a:defRPr sz="240"/>
            </a:lvl3pPr>
            <a:lvl4pPr marL="182834" indent="0" algn="ctr">
              <a:buNone/>
              <a:defRPr sz="213"/>
            </a:lvl4pPr>
            <a:lvl5pPr marL="243779" indent="0" algn="ctr">
              <a:buNone/>
              <a:defRPr sz="213"/>
            </a:lvl5pPr>
            <a:lvl6pPr marL="304724" indent="0" algn="ctr">
              <a:buNone/>
              <a:defRPr sz="213"/>
            </a:lvl6pPr>
            <a:lvl7pPr marL="365669" indent="0" algn="ctr">
              <a:buNone/>
              <a:defRPr sz="213"/>
            </a:lvl7pPr>
            <a:lvl8pPr marL="426613" indent="0" algn="ctr">
              <a:buNone/>
              <a:defRPr sz="213"/>
            </a:lvl8pPr>
            <a:lvl9pPr marL="487558" indent="0" algn="ctr">
              <a:buNone/>
              <a:defRPr sz="213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493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364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8735" y="48683"/>
            <a:ext cx="394335" cy="774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" y="48683"/>
            <a:ext cx="1160145" cy="77491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826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198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778" y="227965"/>
            <a:ext cx="1577340" cy="380365"/>
          </a:xfrm>
        </p:spPr>
        <p:txBody>
          <a:bodyPr anchor="b"/>
          <a:lstStyle>
            <a:lvl1pPr>
              <a:defRPr sz="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778" y="611928"/>
            <a:ext cx="1577340" cy="200025"/>
          </a:xfrm>
        </p:spPr>
        <p:txBody>
          <a:bodyPr/>
          <a:lstStyle>
            <a:lvl1pPr marL="0" indent="0">
              <a:buNone/>
              <a:defRPr sz="320">
                <a:solidFill>
                  <a:schemeClr val="tx1">
                    <a:tint val="75000"/>
                  </a:schemeClr>
                </a:solidFill>
              </a:defRPr>
            </a:lvl1pPr>
            <a:lvl2pPr marL="60945" indent="0">
              <a:buNone/>
              <a:defRPr sz="267">
                <a:solidFill>
                  <a:schemeClr val="tx1">
                    <a:tint val="75000"/>
                  </a:schemeClr>
                </a:solidFill>
              </a:defRPr>
            </a:lvl2pPr>
            <a:lvl3pPr marL="121890" indent="0">
              <a:buNone/>
              <a:defRPr sz="240">
                <a:solidFill>
                  <a:schemeClr val="tx1">
                    <a:tint val="75000"/>
                  </a:schemeClr>
                </a:solidFill>
              </a:defRPr>
            </a:lvl3pPr>
            <a:lvl4pPr marL="182834" indent="0">
              <a:buNone/>
              <a:defRPr sz="213">
                <a:solidFill>
                  <a:schemeClr val="tx1">
                    <a:tint val="75000"/>
                  </a:schemeClr>
                </a:solidFill>
              </a:defRPr>
            </a:lvl4pPr>
            <a:lvl5pPr marL="243779" indent="0">
              <a:buNone/>
              <a:defRPr sz="213">
                <a:solidFill>
                  <a:schemeClr val="tx1">
                    <a:tint val="75000"/>
                  </a:schemeClr>
                </a:solidFill>
              </a:defRPr>
            </a:lvl5pPr>
            <a:lvl6pPr marL="304724" indent="0">
              <a:buNone/>
              <a:defRPr sz="213">
                <a:solidFill>
                  <a:schemeClr val="tx1">
                    <a:tint val="75000"/>
                  </a:schemeClr>
                </a:solidFill>
              </a:defRPr>
            </a:lvl6pPr>
            <a:lvl7pPr marL="365669" indent="0">
              <a:buNone/>
              <a:defRPr sz="213">
                <a:solidFill>
                  <a:schemeClr val="tx1">
                    <a:tint val="75000"/>
                  </a:schemeClr>
                </a:solidFill>
              </a:defRPr>
            </a:lvl7pPr>
            <a:lvl8pPr marL="426613" indent="0">
              <a:buNone/>
              <a:defRPr sz="213">
                <a:solidFill>
                  <a:schemeClr val="tx1">
                    <a:tint val="75000"/>
                  </a:schemeClr>
                </a:solidFill>
              </a:defRPr>
            </a:lvl8pPr>
            <a:lvl9pPr marL="487558" indent="0">
              <a:buNone/>
              <a:defRPr sz="21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660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" y="243417"/>
            <a:ext cx="777240" cy="58017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830" y="243417"/>
            <a:ext cx="777240" cy="58017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041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" y="48683"/>
            <a:ext cx="1577340" cy="176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8" y="224155"/>
            <a:ext cx="773668" cy="109855"/>
          </a:xfrm>
        </p:spPr>
        <p:txBody>
          <a:bodyPr anchor="b"/>
          <a:lstStyle>
            <a:lvl1pPr marL="0" indent="0">
              <a:buNone/>
              <a:defRPr sz="320" b="1"/>
            </a:lvl1pPr>
            <a:lvl2pPr marL="60945" indent="0">
              <a:buNone/>
              <a:defRPr sz="267" b="1"/>
            </a:lvl2pPr>
            <a:lvl3pPr marL="121890" indent="0">
              <a:buNone/>
              <a:defRPr sz="240" b="1"/>
            </a:lvl3pPr>
            <a:lvl4pPr marL="182834" indent="0">
              <a:buNone/>
              <a:defRPr sz="213" b="1"/>
            </a:lvl4pPr>
            <a:lvl5pPr marL="243779" indent="0">
              <a:buNone/>
              <a:defRPr sz="213" b="1"/>
            </a:lvl5pPr>
            <a:lvl6pPr marL="304724" indent="0">
              <a:buNone/>
              <a:defRPr sz="213" b="1"/>
            </a:lvl6pPr>
            <a:lvl7pPr marL="365669" indent="0">
              <a:buNone/>
              <a:defRPr sz="213" b="1"/>
            </a:lvl7pPr>
            <a:lvl8pPr marL="426613" indent="0">
              <a:buNone/>
              <a:defRPr sz="213" b="1"/>
            </a:lvl8pPr>
            <a:lvl9pPr marL="487558" indent="0">
              <a:buNone/>
              <a:defRPr sz="213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68" y="334010"/>
            <a:ext cx="773668" cy="49127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5830" y="224155"/>
            <a:ext cx="777478" cy="109855"/>
          </a:xfrm>
        </p:spPr>
        <p:txBody>
          <a:bodyPr anchor="b"/>
          <a:lstStyle>
            <a:lvl1pPr marL="0" indent="0">
              <a:buNone/>
              <a:defRPr sz="320" b="1"/>
            </a:lvl1pPr>
            <a:lvl2pPr marL="60945" indent="0">
              <a:buNone/>
              <a:defRPr sz="267" b="1"/>
            </a:lvl2pPr>
            <a:lvl3pPr marL="121890" indent="0">
              <a:buNone/>
              <a:defRPr sz="240" b="1"/>
            </a:lvl3pPr>
            <a:lvl4pPr marL="182834" indent="0">
              <a:buNone/>
              <a:defRPr sz="213" b="1"/>
            </a:lvl4pPr>
            <a:lvl5pPr marL="243779" indent="0">
              <a:buNone/>
              <a:defRPr sz="213" b="1"/>
            </a:lvl5pPr>
            <a:lvl6pPr marL="304724" indent="0">
              <a:buNone/>
              <a:defRPr sz="213" b="1"/>
            </a:lvl6pPr>
            <a:lvl7pPr marL="365669" indent="0">
              <a:buNone/>
              <a:defRPr sz="213" b="1"/>
            </a:lvl7pPr>
            <a:lvl8pPr marL="426613" indent="0">
              <a:buNone/>
              <a:defRPr sz="213" b="1"/>
            </a:lvl8pPr>
            <a:lvl9pPr marL="487558" indent="0">
              <a:buNone/>
              <a:defRPr sz="213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5830" y="334010"/>
            <a:ext cx="777478" cy="49127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06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089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744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" y="60960"/>
            <a:ext cx="589836" cy="213360"/>
          </a:xfrm>
        </p:spPr>
        <p:txBody>
          <a:bodyPr anchor="b"/>
          <a:lstStyle>
            <a:lvl1pPr>
              <a:defRPr sz="42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478" y="131657"/>
            <a:ext cx="925830" cy="649817"/>
          </a:xfrm>
        </p:spPr>
        <p:txBody>
          <a:bodyPr/>
          <a:lstStyle>
            <a:lvl1pPr>
              <a:defRPr sz="427"/>
            </a:lvl1pPr>
            <a:lvl2pPr>
              <a:defRPr sz="373"/>
            </a:lvl2pPr>
            <a:lvl3pPr>
              <a:defRPr sz="320"/>
            </a:lvl3pPr>
            <a:lvl4pPr>
              <a:defRPr sz="267"/>
            </a:lvl4pPr>
            <a:lvl5pPr>
              <a:defRPr sz="267"/>
            </a:lvl5pPr>
            <a:lvl6pPr>
              <a:defRPr sz="267"/>
            </a:lvl6pPr>
            <a:lvl7pPr>
              <a:defRPr sz="267"/>
            </a:lvl7pPr>
            <a:lvl8pPr>
              <a:defRPr sz="267"/>
            </a:lvl8pPr>
            <a:lvl9pPr>
              <a:defRPr sz="267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" y="274320"/>
            <a:ext cx="589836" cy="508212"/>
          </a:xfrm>
        </p:spPr>
        <p:txBody>
          <a:bodyPr/>
          <a:lstStyle>
            <a:lvl1pPr marL="0" indent="0">
              <a:buNone/>
              <a:defRPr sz="213"/>
            </a:lvl1pPr>
            <a:lvl2pPr marL="60945" indent="0">
              <a:buNone/>
              <a:defRPr sz="187"/>
            </a:lvl2pPr>
            <a:lvl3pPr marL="121890" indent="0">
              <a:buNone/>
              <a:defRPr sz="160"/>
            </a:lvl3pPr>
            <a:lvl4pPr marL="182834" indent="0">
              <a:buNone/>
              <a:defRPr sz="133"/>
            </a:lvl4pPr>
            <a:lvl5pPr marL="243779" indent="0">
              <a:buNone/>
              <a:defRPr sz="133"/>
            </a:lvl5pPr>
            <a:lvl6pPr marL="304724" indent="0">
              <a:buNone/>
              <a:defRPr sz="133"/>
            </a:lvl6pPr>
            <a:lvl7pPr marL="365669" indent="0">
              <a:buNone/>
              <a:defRPr sz="133"/>
            </a:lvl7pPr>
            <a:lvl8pPr marL="426613" indent="0">
              <a:buNone/>
              <a:defRPr sz="133"/>
            </a:lvl8pPr>
            <a:lvl9pPr marL="487558" indent="0">
              <a:buNone/>
              <a:defRPr sz="133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332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" y="60960"/>
            <a:ext cx="589836" cy="213360"/>
          </a:xfrm>
        </p:spPr>
        <p:txBody>
          <a:bodyPr anchor="b"/>
          <a:lstStyle>
            <a:lvl1pPr>
              <a:defRPr sz="42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77478" y="131657"/>
            <a:ext cx="925830" cy="649817"/>
          </a:xfrm>
        </p:spPr>
        <p:txBody>
          <a:bodyPr anchor="t"/>
          <a:lstStyle>
            <a:lvl1pPr marL="0" indent="0">
              <a:buNone/>
              <a:defRPr sz="427"/>
            </a:lvl1pPr>
            <a:lvl2pPr marL="60945" indent="0">
              <a:buNone/>
              <a:defRPr sz="373"/>
            </a:lvl2pPr>
            <a:lvl3pPr marL="121890" indent="0">
              <a:buNone/>
              <a:defRPr sz="320"/>
            </a:lvl3pPr>
            <a:lvl4pPr marL="182834" indent="0">
              <a:buNone/>
              <a:defRPr sz="267"/>
            </a:lvl4pPr>
            <a:lvl5pPr marL="243779" indent="0">
              <a:buNone/>
              <a:defRPr sz="267"/>
            </a:lvl5pPr>
            <a:lvl6pPr marL="304724" indent="0">
              <a:buNone/>
              <a:defRPr sz="267"/>
            </a:lvl6pPr>
            <a:lvl7pPr marL="365669" indent="0">
              <a:buNone/>
              <a:defRPr sz="267"/>
            </a:lvl7pPr>
            <a:lvl8pPr marL="426613" indent="0">
              <a:buNone/>
              <a:defRPr sz="267"/>
            </a:lvl8pPr>
            <a:lvl9pPr marL="487558" indent="0">
              <a:buNone/>
              <a:defRPr sz="267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" y="274320"/>
            <a:ext cx="589836" cy="508212"/>
          </a:xfrm>
        </p:spPr>
        <p:txBody>
          <a:bodyPr/>
          <a:lstStyle>
            <a:lvl1pPr marL="0" indent="0">
              <a:buNone/>
              <a:defRPr sz="213"/>
            </a:lvl1pPr>
            <a:lvl2pPr marL="60945" indent="0">
              <a:buNone/>
              <a:defRPr sz="187"/>
            </a:lvl2pPr>
            <a:lvl3pPr marL="121890" indent="0">
              <a:buNone/>
              <a:defRPr sz="160"/>
            </a:lvl3pPr>
            <a:lvl4pPr marL="182834" indent="0">
              <a:buNone/>
              <a:defRPr sz="133"/>
            </a:lvl4pPr>
            <a:lvl5pPr marL="243779" indent="0">
              <a:buNone/>
              <a:defRPr sz="133"/>
            </a:lvl5pPr>
            <a:lvl6pPr marL="304724" indent="0">
              <a:buNone/>
              <a:defRPr sz="133"/>
            </a:lvl6pPr>
            <a:lvl7pPr marL="365669" indent="0">
              <a:buNone/>
              <a:defRPr sz="133"/>
            </a:lvl7pPr>
            <a:lvl8pPr marL="426613" indent="0">
              <a:buNone/>
              <a:defRPr sz="133"/>
            </a:lvl8pPr>
            <a:lvl9pPr marL="487558" indent="0">
              <a:buNone/>
              <a:defRPr sz="133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619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730" y="48683"/>
            <a:ext cx="1577340" cy="1767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730" y="243417"/>
            <a:ext cx="1577340" cy="5801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730" y="847514"/>
            <a:ext cx="411480" cy="48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790" y="847514"/>
            <a:ext cx="617220" cy="48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590" y="847514"/>
            <a:ext cx="411480" cy="48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545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121890" rtl="0" eaLnBrk="1" latinLnBrk="0" hangingPunct="1">
        <a:lnSpc>
          <a:spcPct val="90000"/>
        </a:lnSpc>
        <a:spcBef>
          <a:spcPct val="0"/>
        </a:spcBef>
        <a:buNone/>
        <a:defRPr sz="58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2" indent="-30472" algn="l" defTabSz="12189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373" kern="1200">
          <a:solidFill>
            <a:schemeClr val="tx1"/>
          </a:solidFill>
          <a:latin typeface="+mn-lt"/>
          <a:ea typeface="+mn-ea"/>
          <a:cs typeface="+mn-cs"/>
        </a:defRPr>
      </a:lvl1pPr>
      <a:lvl2pPr marL="91417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320" kern="1200">
          <a:solidFill>
            <a:schemeClr val="tx1"/>
          </a:solidFill>
          <a:latin typeface="+mn-lt"/>
          <a:ea typeface="+mn-ea"/>
          <a:cs typeface="+mn-cs"/>
        </a:defRPr>
      </a:lvl2pPr>
      <a:lvl3pPr marL="152362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07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4pPr>
      <a:lvl5pPr marL="274251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5pPr>
      <a:lvl6pPr marL="335196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6pPr>
      <a:lvl7pPr marL="396141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7pPr>
      <a:lvl8pPr marL="457086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8pPr>
      <a:lvl9pPr marL="518030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1pPr>
      <a:lvl2pPr marL="60945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0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3pPr>
      <a:lvl4pPr marL="182834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9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5pPr>
      <a:lvl6pPr marL="304724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6pPr>
      <a:lvl7pPr marL="365669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7pPr>
      <a:lvl8pPr marL="426613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8pPr>
      <a:lvl9pPr marL="487558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960" y="32439"/>
            <a:ext cx="1764504" cy="839099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03587" y="236544"/>
            <a:ext cx="16192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ln w="9525">
                  <a:noFill/>
                  <a:prstDash val="solid"/>
                </a:ln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Start Here</a:t>
            </a:r>
            <a:endParaRPr lang="en-US" sz="2200" b="1" dirty="0">
              <a:ln w="9525">
                <a:noFill/>
                <a:prstDash val="solid"/>
              </a:ln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88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960" y="32439"/>
            <a:ext cx="1764504" cy="839099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03587" y="236544"/>
            <a:ext cx="16192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ln w="9525">
                  <a:noFill/>
                  <a:prstDash val="solid"/>
                </a:ln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Syllabus</a:t>
            </a:r>
            <a:endParaRPr lang="en-US" sz="2200" b="1" dirty="0">
              <a:ln w="9525">
                <a:noFill/>
                <a:prstDash val="solid"/>
              </a:ln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0675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960" y="32439"/>
            <a:ext cx="1764504" cy="839099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03587" y="236544"/>
            <a:ext cx="16192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ln w="9525">
                  <a:noFill/>
                  <a:prstDash val="solid"/>
                </a:ln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Schedule</a:t>
            </a:r>
            <a:endParaRPr lang="en-US" sz="2200" b="1" dirty="0">
              <a:ln w="9525">
                <a:noFill/>
                <a:prstDash val="solid"/>
              </a:ln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1902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960" y="32439"/>
            <a:ext cx="1764504" cy="839099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03587" y="67267"/>
            <a:ext cx="16192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ln w="9525">
                  <a:noFill/>
                  <a:prstDash val="solid"/>
                </a:ln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Virtual Office</a:t>
            </a:r>
            <a:endParaRPr lang="en-US" sz="2200" b="1" dirty="0">
              <a:ln w="9525">
                <a:noFill/>
                <a:prstDash val="solid"/>
              </a:ln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8042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Yellow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719</TotalTime>
  <Words>6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Tahoma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UNC Charlotte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Budhrani, Kiran</dc:creator>
  <cp:lastModifiedBy>Budhrani, Kiran</cp:lastModifiedBy>
  <cp:revision>28</cp:revision>
  <dcterms:created xsi:type="dcterms:W3CDTF">2018-06-08T12:47:48Z</dcterms:created>
  <dcterms:modified xsi:type="dcterms:W3CDTF">2018-10-11T19:44:18Z</dcterms:modified>
</cp:coreProperties>
</file>