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68" r:id="rId2"/>
    <p:sldId id="257" r:id="rId3"/>
    <p:sldId id="291" r:id="rId4"/>
    <p:sldId id="319" r:id="rId5"/>
    <p:sldId id="317" r:id="rId6"/>
    <p:sldId id="314" r:id="rId7"/>
    <p:sldId id="320" r:id="rId8"/>
    <p:sldId id="315" r:id="rId9"/>
    <p:sldId id="29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55"/>
    <p:restoredTop sz="95273"/>
  </p:normalViewPr>
  <p:slideViewPr>
    <p:cSldViewPr snapToGrid="0" snapToObjects="1">
      <p:cViewPr varScale="1">
        <p:scale>
          <a:sx n="125" d="100"/>
          <a:sy n="125" d="100"/>
        </p:scale>
        <p:origin x="109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5" d="100"/>
        <a:sy n="11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3/20/23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 over Week 8 Learning Guide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596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367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3/20/23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3/20/23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3/20/23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ollev.com/yaorongge53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55183"/>
          </a:xfrm>
        </p:spPr>
        <p:txBody>
          <a:bodyPr/>
          <a:lstStyle/>
          <a:p>
            <a:r>
              <a:rPr lang="en-US" dirty="0"/>
              <a:t>Week 10 Session 1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1C01-6C5F-8F49-8549-0A30BB8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09467-BF6C-E84C-B3A4-2F9CE8B77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Issues?</a:t>
            </a:r>
          </a:p>
          <a:p>
            <a:r>
              <a:rPr lang="en-US" dirty="0"/>
              <a:t>Suggestions?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0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9ACEA-F4B1-9A43-8BB9-601E4616E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– jQuery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3DEBF-A9A5-CA41-8804-CC6712BEA4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questions on </a:t>
            </a:r>
            <a:r>
              <a:rPr lang="en-US" dirty="0">
                <a:hlinkClick r:id="rId3"/>
              </a:rPr>
              <a:t>pollev.com/yaorongge535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889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4E966-65B0-424E-988F-1EA77F7E8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jQuery – a </a:t>
            </a:r>
            <a:r>
              <a:rPr lang="en-US" dirty="0" err="1"/>
              <a:t>javascript</a:t>
            </a:r>
            <a:r>
              <a:rPr lang="en-US" dirty="0"/>
              <a:t> library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193A27-CAB9-424F-92B4-FF77027D15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Selectors</a:t>
            </a:r>
          </a:p>
          <a:p>
            <a:pPr lvl="1"/>
            <a:r>
              <a:rPr lang="en-US" dirty="0"/>
              <a:t>Return a jQuery Object – an array like object</a:t>
            </a:r>
          </a:p>
          <a:p>
            <a:r>
              <a:rPr lang="en-US" dirty="0"/>
              <a:t>General methods</a:t>
            </a:r>
          </a:p>
          <a:p>
            <a:pPr lvl="1"/>
            <a:r>
              <a:rPr lang="en-US" dirty="0"/>
              <a:t>each</a:t>
            </a:r>
          </a:p>
          <a:p>
            <a:r>
              <a:rPr lang="en-US" dirty="0"/>
              <a:t>DOM methods</a:t>
            </a:r>
          </a:p>
          <a:p>
            <a:pPr lvl="1"/>
            <a:r>
              <a:rPr lang="en-US" dirty="0" err="1"/>
              <a:t>val</a:t>
            </a:r>
            <a:endParaRPr lang="en-US" dirty="0"/>
          </a:p>
          <a:p>
            <a:pPr lvl="1"/>
            <a:r>
              <a:rPr lang="en-US" dirty="0" err="1"/>
              <a:t>attr</a:t>
            </a:r>
            <a:endParaRPr lang="en-US" dirty="0"/>
          </a:p>
          <a:p>
            <a:pPr lvl="1"/>
            <a:r>
              <a:rPr lang="en-US" dirty="0" err="1"/>
              <a:t>css</a:t>
            </a:r>
            <a:endParaRPr lang="en-US" dirty="0"/>
          </a:p>
          <a:p>
            <a:pPr lvl="1"/>
            <a:r>
              <a:rPr lang="en-US" dirty="0" err="1"/>
              <a:t>addClass</a:t>
            </a:r>
            <a:r>
              <a:rPr lang="en-US" dirty="0"/>
              <a:t>/</a:t>
            </a:r>
            <a:r>
              <a:rPr lang="en-US" dirty="0" err="1"/>
              <a:t>removeClass</a:t>
            </a:r>
            <a:r>
              <a:rPr lang="en-US" dirty="0"/>
              <a:t>/</a:t>
            </a:r>
            <a:r>
              <a:rPr lang="en-US" dirty="0" err="1"/>
              <a:t>toggleClass</a:t>
            </a:r>
            <a:endParaRPr lang="en-US" dirty="0"/>
          </a:p>
          <a:p>
            <a:pPr lvl="1"/>
            <a:r>
              <a:rPr lang="en-US" dirty="0"/>
              <a:t>html</a:t>
            </a:r>
          </a:p>
          <a:p>
            <a:pPr lvl="1"/>
            <a:r>
              <a:rPr lang="en-US" dirty="0"/>
              <a:t>show/hide</a:t>
            </a:r>
          </a:p>
          <a:p>
            <a:pPr lvl="1"/>
            <a:r>
              <a:rPr lang="en-US" dirty="0" err="1"/>
              <a:t>prev</a:t>
            </a:r>
            <a:r>
              <a:rPr lang="en-US" dirty="0"/>
              <a:t>/next/find</a:t>
            </a:r>
          </a:p>
          <a:p>
            <a:r>
              <a:rPr lang="en-US" dirty="0"/>
              <a:t>Event methods</a:t>
            </a:r>
          </a:p>
          <a:p>
            <a:pPr lvl="1"/>
            <a:r>
              <a:rPr lang="en-US" dirty="0"/>
              <a:t>ready</a:t>
            </a:r>
          </a:p>
          <a:p>
            <a:pPr lvl="1"/>
            <a:r>
              <a:rPr lang="en-US" dirty="0"/>
              <a:t>click/hover/mouse…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93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779DE-4ECA-7C4D-AD1A-876707084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jQuery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3F2779-7E9A-D44C-AB75-4B096BC0D0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/>
              <a:t>$("some selection criteria").each( (x, y) =&gt; {...some statements...});</a:t>
            </a:r>
          </a:p>
          <a:p>
            <a:pPr lvl="1"/>
            <a:r>
              <a:rPr lang="en-US" dirty="0"/>
              <a:t>x </a:t>
            </a:r>
            <a:r>
              <a:rPr lang="en-US" dirty="0">
                <a:sym typeface="Wingdings" pitchFamily="2" charset="2"/>
              </a:rPr>
              <a:t> the index to the selected elements</a:t>
            </a:r>
          </a:p>
          <a:p>
            <a:pPr lvl="1"/>
            <a:r>
              <a:rPr lang="en-US" dirty="0">
                <a:sym typeface="Wingdings" pitchFamily="2" charset="2"/>
              </a:rPr>
              <a:t>y  the corresponding selected element </a:t>
            </a:r>
          </a:p>
          <a:p>
            <a:r>
              <a:rPr lang="en-US" dirty="0">
                <a:sym typeface="Wingdings" pitchFamily="2" charset="2"/>
              </a:rPr>
              <a:t>$(“</a:t>
            </a:r>
            <a:r>
              <a:rPr lang="en-US" dirty="0" err="1">
                <a:sym typeface="Wingdings" pitchFamily="2" charset="2"/>
              </a:rPr>
              <a:t>a:first</a:t>
            </a:r>
            <a:r>
              <a:rPr lang="en-US" dirty="0">
                <a:sym typeface="Wingdings" pitchFamily="2" charset="2"/>
              </a:rPr>
              <a:t>”).trigger(“click”);</a:t>
            </a:r>
          </a:p>
          <a:p>
            <a:pPr lvl="1"/>
            <a:r>
              <a:rPr lang="en-US" dirty="0">
                <a:sym typeface="Wingdings" pitchFamily="2" charset="2"/>
              </a:rPr>
              <a:t>This statement (function call) simulates a click event on the first &lt;a&gt; link element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223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4E966-65B0-424E-988F-1EA77F7E8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jQuery selector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193A27-CAB9-424F-92B4-FF77027D15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54189" cy="4351338"/>
          </a:xfrm>
        </p:spPr>
        <p:txBody>
          <a:bodyPr>
            <a:normAutofit/>
          </a:bodyPr>
          <a:lstStyle/>
          <a:p>
            <a:r>
              <a:rPr lang="en-US" dirty="0"/>
              <a:t>:first or :eq(0)</a:t>
            </a:r>
          </a:p>
          <a:p>
            <a:pPr lvl="1"/>
            <a:r>
              <a:rPr lang="en-US" dirty="0"/>
              <a:t>The 1st element among the selected element</a:t>
            </a:r>
          </a:p>
          <a:p>
            <a:pPr lvl="1"/>
            <a:r>
              <a:rPr lang="en-US" dirty="0"/>
              <a:t>$(“</a:t>
            </a:r>
            <a:r>
              <a:rPr lang="en-US" dirty="0" err="1"/>
              <a:t>p:first</a:t>
            </a:r>
            <a:r>
              <a:rPr lang="en-US" dirty="0"/>
              <a:t>”) </a:t>
            </a:r>
            <a:r>
              <a:rPr lang="en-US" dirty="0">
                <a:sym typeface="Wingdings" pitchFamily="2" charset="2"/>
              </a:rPr>
              <a:t> &lt;p&gt;It’s a nice day!&lt;/p&gt;</a:t>
            </a:r>
            <a:endParaRPr lang="en-US" dirty="0"/>
          </a:p>
          <a:p>
            <a:r>
              <a:rPr lang="en-US" dirty="0"/>
              <a:t>:first-child or :nth-child(1)</a:t>
            </a:r>
          </a:p>
          <a:p>
            <a:pPr lvl="1"/>
            <a:r>
              <a:rPr lang="en-US" dirty="0"/>
              <a:t>All elements among the selected elements that are the first child of their parent elements</a:t>
            </a:r>
          </a:p>
          <a:p>
            <a:pPr lvl="1"/>
            <a:r>
              <a:rPr lang="en-US" dirty="0"/>
              <a:t>$(“</a:t>
            </a:r>
            <a:r>
              <a:rPr lang="en-US" dirty="0" err="1"/>
              <a:t>p:first-child</a:t>
            </a:r>
            <a:r>
              <a:rPr lang="en-US" dirty="0"/>
              <a:t>”) </a:t>
            </a:r>
            <a:r>
              <a:rPr lang="en-US" dirty="0">
                <a:sym typeface="Wingdings" pitchFamily="2" charset="2"/>
              </a:rPr>
              <a:t> &lt;p&gt;first&lt;/p&gt;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C550D8-96E9-1842-BC11-40B520C1F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1426" y="1825625"/>
            <a:ext cx="5041900" cy="2641600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050909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C9AA9-96F5-3C40-AFF3-2B816345C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jQuery FAQs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3535F-1E99-824F-8237-D6D2AF597B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Try both </a:t>
            </a:r>
            <a:r>
              <a:rPr lang="en-US" dirty="0" err="1"/>
              <a:t>index.html</a:t>
            </a:r>
            <a:r>
              <a:rPr lang="en-US" dirty="0"/>
              <a:t> and index1.html</a:t>
            </a:r>
          </a:p>
          <a:p>
            <a:pPr lvl="1"/>
            <a:r>
              <a:rPr lang="en-US" dirty="0"/>
              <a:t>Both should work. What’s the difference? Why?</a:t>
            </a:r>
          </a:p>
          <a:p>
            <a:r>
              <a:rPr lang="en-US" dirty="0"/>
              <a:t>Remove ”no-repeat left center” in </a:t>
            </a:r>
            <a:r>
              <a:rPr lang="en-US" dirty="0" err="1"/>
              <a:t>faqs.css</a:t>
            </a:r>
            <a:endParaRPr lang="en-US" dirty="0"/>
          </a:p>
          <a:p>
            <a:pPr lvl="1"/>
            <a:r>
              <a:rPr lang="en-US" dirty="0"/>
              <a:t>What do you observe?</a:t>
            </a:r>
          </a:p>
        </p:txBody>
      </p:sp>
    </p:spTree>
    <p:extLst>
      <p:ext uri="{BB962C8B-B14F-4D97-AF65-F5344CB8AC3E}">
        <p14:creationId xmlns:p14="http://schemas.microsoft.com/office/powerpoint/2010/main" val="3800042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77758-3380-5042-9E73-47412F09C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jQuery MVC Calculator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880FC1-4868-3C41-BDC8-41DCE109F4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Revise the MVC Calculator (Activity7 or Activity7-obj…)</a:t>
            </a:r>
          </a:p>
          <a:p>
            <a:pPr lvl="1"/>
            <a:r>
              <a:rPr lang="en-US" dirty="0"/>
              <a:t>Import the jQuery library</a:t>
            </a:r>
          </a:p>
          <a:p>
            <a:pPr lvl="1"/>
            <a:r>
              <a:rPr lang="en-US" dirty="0"/>
              <a:t>Use the jQuery methods</a:t>
            </a:r>
          </a:p>
        </p:txBody>
      </p:sp>
    </p:spTree>
    <p:extLst>
      <p:ext uri="{BB962C8B-B14F-4D97-AF65-F5344CB8AC3E}">
        <p14:creationId xmlns:p14="http://schemas.microsoft.com/office/powerpoint/2010/main" val="26568912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CEC12-7543-F648-BC34-570B26CD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87A27-05C0-E347-812A-A9C0C4768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jQuery FAQs application</a:t>
            </a:r>
          </a:p>
          <a:p>
            <a:r>
              <a:rPr lang="en-US" dirty="0"/>
              <a:t>jQuery MVC Calculator</a:t>
            </a:r>
          </a:p>
          <a:p>
            <a:r>
              <a:rPr lang="en-US" dirty="0"/>
              <a:t>jQuery selectors :first vs. :first-child</a:t>
            </a:r>
          </a:p>
          <a:p>
            <a:r>
              <a:rPr lang="en-US" dirty="0"/>
              <a:t>jQuery methods – each, trigger</a:t>
            </a:r>
          </a:p>
          <a:p>
            <a:r>
              <a:rPr lang="en-US" dirty="0"/>
              <a:t>jQuery Image Swap application</a:t>
            </a:r>
          </a:p>
        </p:txBody>
      </p:sp>
    </p:spTree>
    <p:extLst>
      <p:ext uri="{BB962C8B-B14F-4D97-AF65-F5344CB8AC3E}">
        <p14:creationId xmlns:p14="http://schemas.microsoft.com/office/powerpoint/2010/main" val="3376825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71431</TotalTime>
  <Words>292</Words>
  <Application>Microsoft Macintosh PowerPoint</Application>
  <PresentationFormat>Widescreen</PresentationFormat>
  <Paragraphs>54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ITIS 3135 Web Application Design and Development </vt:lpstr>
      <vt:lpstr>Questions</vt:lpstr>
      <vt:lpstr>Review – jQuery</vt:lpstr>
      <vt:lpstr>jQuery – a javascript library</vt:lpstr>
      <vt:lpstr>jQuery methods</vt:lpstr>
      <vt:lpstr>jQuery selector</vt:lpstr>
      <vt:lpstr>jQuery FAQs application</vt:lpstr>
      <vt:lpstr>jQuery MVC Calculator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80</cp:revision>
  <dcterms:created xsi:type="dcterms:W3CDTF">2022-01-13T19:38:12Z</dcterms:created>
  <dcterms:modified xsi:type="dcterms:W3CDTF">2023-03-21T18:17:05Z</dcterms:modified>
</cp:coreProperties>
</file>