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68" r:id="rId2"/>
    <p:sldId id="257" r:id="rId3"/>
    <p:sldId id="319" r:id="rId4"/>
    <p:sldId id="315" r:id="rId5"/>
    <p:sldId id="316" r:id="rId6"/>
    <p:sldId id="320" r:id="rId7"/>
    <p:sldId id="29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55"/>
    <p:restoredTop sz="95273"/>
  </p:normalViewPr>
  <p:slideViewPr>
    <p:cSldViewPr snapToGrid="0" snapToObjects="1">
      <p:cViewPr varScale="1">
        <p:scale>
          <a:sx n="125" d="100"/>
          <a:sy n="125" d="100"/>
        </p:scale>
        <p:origin x="1096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5" d="100"/>
        <a:sy n="11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3/22/23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 over Week 8 Learning Guide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596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3/22/23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3/22/23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3/22/23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55183"/>
          </a:xfrm>
        </p:spPr>
        <p:txBody>
          <a:bodyPr/>
          <a:lstStyle/>
          <a:p>
            <a:r>
              <a:rPr lang="en-US" dirty="0"/>
              <a:t>Week 10 Session 1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21C01-6C5F-8F49-8549-0A30BB8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09467-BF6C-E84C-B3A4-2F9CE8B77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Issues?</a:t>
            </a:r>
          </a:p>
          <a:p>
            <a:r>
              <a:rPr lang="en-US" dirty="0"/>
              <a:t>Suggestions?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104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4E966-65B0-424E-988F-1EA77F7E8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jQuery – a </a:t>
            </a:r>
            <a:r>
              <a:rPr lang="en-US" dirty="0" err="1"/>
              <a:t>javascript</a:t>
            </a:r>
            <a:r>
              <a:rPr lang="en-US" dirty="0"/>
              <a:t> library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193A27-CAB9-424F-92B4-FF77027D15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Selectors</a:t>
            </a:r>
          </a:p>
          <a:p>
            <a:pPr lvl="1"/>
            <a:r>
              <a:rPr lang="en-US" dirty="0"/>
              <a:t>Return a jQuery Object – an array like object</a:t>
            </a:r>
          </a:p>
          <a:p>
            <a:r>
              <a:rPr lang="en-US" dirty="0"/>
              <a:t>General methods</a:t>
            </a:r>
          </a:p>
          <a:p>
            <a:pPr lvl="1"/>
            <a:r>
              <a:rPr lang="en-US" dirty="0"/>
              <a:t>each</a:t>
            </a:r>
          </a:p>
          <a:p>
            <a:r>
              <a:rPr lang="en-US" dirty="0"/>
              <a:t>DOM methods</a:t>
            </a:r>
          </a:p>
          <a:p>
            <a:pPr lvl="1"/>
            <a:r>
              <a:rPr lang="en-US" dirty="0" err="1"/>
              <a:t>val</a:t>
            </a:r>
            <a:endParaRPr lang="en-US" dirty="0"/>
          </a:p>
          <a:p>
            <a:pPr lvl="1"/>
            <a:r>
              <a:rPr lang="en-US" dirty="0" err="1"/>
              <a:t>attr</a:t>
            </a:r>
            <a:endParaRPr lang="en-US" dirty="0"/>
          </a:p>
          <a:p>
            <a:pPr lvl="1"/>
            <a:r>
              <a:rPr lang="en-US" dirty="0" err="1"/>
              <a:t>css</a:t>
            </a:r>
            <a:endParaRPr lang="en-US" dirty="0"/>
          </a:p>
          <a:p>
            <a:pPr lvl="1"/>
            <a:r>
              <a:rPr lang="en-US" dirty="0" err="1"/>
              <a:t>addClass</a:t>
            </a:r>
            <a:r>
              <a:rPr lang="en-US" dirty="0"/>
              <a:t>/</a:t>
            </a:r>
            <a:r>
              <a:rPr lang="en-US" dirty="0" err="1"/>
              <a:t>removeClass</a:t>
            </a:r>
            <a:r>
              <a:rPr lang="en-US" dirty="0"/>
              <a:t>/</a:t>
            </a:r>
            <a:r>
              <a:rPr lang="en-US" dirty="0" err="1"/>
              <a:t>toggleClass</a:t>
            </a:r>
            <a:endParaRPr lang="en-US" dirty="0"/>
          </a:p>
          <a:p>
            <a:pPr lvl="1"/>
            <a:r>
              <a:rPr lang="en-US" dirty="0"/>
              <a:t>Html/text</a:t>
            </a:r>
          </a:p>
          <a:p>
            <a:pPr lvl="1"/>
            <a:r>
              <a:rPr lang="en-US" dirty="0"/>
              <a:t>show/hide</a:t>
            </a:r>
          </a:p>
          <a:p>
            <a:pPr lvl="1"/>
            <a:r>
              <a:rPr lang="en-US" dirty="0" err="1"/>
              <a:t>prev</a:t>
            </a:r>
            <a:r>
              <a:rPr lang="en-US" dirty="0"/>
              <a:t>/next/find</a:t>
            </a:r>
          </a:p>
          <a:p>
            <a:r>
              <a:rPr lang="en-US" dirty="0"/>
              <a:t>Event methods</a:t>
            </a:r>
          </a:p>
          <a:p>
            <a:pPr lvl="1"/>
            <a:r>
              <a:rPr lang="en-US" dirty="0"/>
              <a:t>ready</a:t>
            </a:r>
          </a:p>
          <a:p>
            <a:pPr lvl="1"/>
            <a:r>
              <a:rPr lang="en-US" dirty="0"/>
              <a:t>click/hover/mouse…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93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77758-3380-5042-9E73-47412F09C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jQuery MVC Calculator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880FC1-4868-3C41-BDC8-41DCE109F4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Revise the MVC Calculator (Activity7-obj…)</a:t>
            </a:r>
          </a:p>
          <a:p>
            <a:pPr lvl="1"/>
            <a:r>
              <a:rPr lang="en-US" dirty="0"/>
              <a:t>Import the jQuery library</a:t>
            </a:r>
          </a:p>
          <a:p>
            <a:pPr lvl="1"/>
            <a:r>
              <a:rPr lang="en-US" dirty="0"/>
              <a:t>Use the jQuery methods</a:t>
            </a:r>
          </a:p>
        </p:txBody>
      </p:sp>
    </p:spTree>
    <p:extLst>
      <p:ext uri="{BB962C8B-B14F-4D97-AF65-F5344CB8AC3E}">
        <p14:creationId xmlns:p14="http://schemas.microsoft.com/office/powerpoint/2010/main" val="2656891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C9AA9-96F5-3C40-AFF3-2B816345C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jQuery Image Swap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3535F-1E99-824F-8237-D6D2AF597B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Download </a:t>
            </a:r>
            <a:r>
              <a:rPr lang="en-US" dirty="0" err="1"/>
              <a:t>swap.zip</a:t>
            </a:r>
            <a:r>
              <a:rPr lang="en-US" dirty="0"/>
              <a:t> in Canvas (</a:t>
            </a:r>
            <a:r>
              <a:rPr lang="en-US" dirty="0" err="1"/>
              <a:t>Murach</a:t>
            </a:r>
            <a:r>
              <a:rPr lang="en-US" dirty="0"/>
              <a:t> free download </a:t>
            </a:r>
            <a:r>
              <a:rPr lang="en-US" dirty="0" err="1"/>
              <a:t>book_apps</a:t>
            </a:r>
            <a:r>
              <a:rPr lang="en-US" dirty="0"/>
              <a:t>/ch08)</a:t>
            </a:r>
          </a:p>
          <a:p>
            <a:r>
              <a:rPr lang="en-US" dirty="0"/>
              <a:t>Try loading </a:t>
            </a:r>
            <a:r>
              <a:rPr lang="en-US" dirty="0" err="1"/>
              <a:t>index.html</a:t>
            </a:r>
            <a:r>
              <a:rPr lang="en-US" dirty="0"/>
              <a:t> and make sure it works correctly</a:t>
            </a:r>
          </a:p>
          <a:p>
            <a:r>
              <a:rPr lang="en-US" dirty="0"/>
              <a:t>Examine </a:t>
            </a:r>
            <a:r>
              <a:rPr lang="en-US" dirty="0" err="1"/>
              <a:t>swap.js</a:t>
            </a:r>
            <a:endParaRPr lang="en-US" dirty="0"/>
          </a:p>
          <a:p>
            <a:pPr lvl="1"/>
            <a:r>
              <a:rPr lang="en-US" dirty="0"/>
              <a:t>In Lines 5-8, when the each method is executed, what are the values of index? What are the values of </a:t>
            </a:r>
            <a:r>
              <a:rPr lang="en-US" dirty="0" err="1"/>
              <a:t>link.href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In Line 26, what does the jQuery selector return? What if you replace :first-child with :first in the selector? Make the change and test the application</a:t>
            </a:r>
          </a:p>
          <a:p>
            <a:r>
              <a:rPr lang="en-US" dirty="0"/>
              <a:t>The current version sets the first thumbnail as the focus and displays a box highlighting it. Revise the code so that the third thumbnail is highlighted and the corresponding image displayed when the application is loaded</a:t>
            </a:r>
          </a:p>
          <a:p>
            <a:r>
              <a:rPr lang="en-US" dirty="0"/>
              <a:t>If you have time, correct the behavior so that when any thumbnail is clicked, it is highlighted with a 3px black box as the corresponding image is displayed (as we have done in a previous lecture)</a:t>
            </a:r>
          </a:p>
        </p:txBody>
      </p:sp>
    </p:spTree>
    <p:extLst>
      <p:ext uri="{BB962C8B-B14F-4D97-AF65-F5344CB8AC3E}">
        <p14:creationId xmlns:p14="http://schemas.microsoft.com/office/powerpoint/2010/main" val="2176953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3F0C2-C559-DE8A-3402-D962984CA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 Rollover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A5FE2C-099D-9EAF-8418-9747EA89A3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Download </a:t>
            </a:r>
            <a:r>
              <a:rPr lang="en-US" dirty="0" err="1"/>
              <a:t>rollover.zip</a:t>
            </a:r>
            <a:r>
              <a:rPr lang="en-US" dirty="0"/>
              <a:t> in Canvas (</a:t>
            </a:r>
            <a:r>
              <a:rPr lang="en-US" dirty="0" err="1"/>
              <a:t>Murach</a:t>
            </a:r>
            <a:r>
              <a:rPr lang="en-US" dirty="0"/>
              <a:t> free download </a:t>
            </a:r>
            <a:r>
              <a:rPr lang="en-US" dirty="0" err="1"/>
              <a:t>book_apps</a:t>
            </a:r>
            <a:r>
              <a:rPr lang="en-US" dirty="0"/>
              <a:t>/ch08)</a:t>
            </a:r>
          </a:p>
          <a:p>
            <a:r>
              <a:rPr lang="en-US" dirty="0"/>
              <a:t>Try loading </a:t>
            </a:r>
            <a:r>
              <a:rPr lang="en-US" dirty="0" err="1"/>
              <a:t>index.html</a:t>
            </a:r>
            <a:r>
              <a:rPr lang="en-US" dirty="0"/>
              <a:t> and make sure it works correctly</a:t>
            </a:r>
          </a:p>
          <a:p>
            <a:r>
              <a:rPr lang="en-US" dirty="0"/>
              <a:t>Examine </a:t>
            </a:r>
            <a:r>
              <a:rPr lang="en-US" dirty="0" err="1"/>
              <a:t>index.html</a:t>
            </a:r>
            <a:endParaRPr lang="en-US" dirty="0"/>
          </a:p>
          <a:p>
            <a:pPr lvl="1"/>
            <a:r>
              <a:rPr lang="en-US" dirty="0"/>
              <a:t>In Lines 16-17, the “id” attributes are used to store the rollover images. This works fine, but is a misuse of the ”id” attributes. What other attributes can you use that are more suitable? (Hint: data-*)</a:t>
            </a:r>
          </a:p>
          <a:p>
            <a:r>
              <a:rPr lang="en-US" dirty="0"/>
              <a:t>Examine </a:t>
            </a:r>
            <a:r>
              <a:rPr lang="en-US" dirty="0" err="1"/>
              <a:t>rollover.js</a:t>
            </a:r>
            <a:endParaRPr lang="en-US" dirty="0"/>
          </a:p>
          <a:p>
            <a:pPr lvl="1"/>
            <a:r>
              <a:rPr lang="en-US" dirty="0"/>
              <a:t>In Line 14, can you replace “$(</a:t>
            </a:r>
            <a:r>
              <a:rPr lang="en-US" dirty="0" err="1"/>
              <a:t>img</a:t>
            </a:r>
            <a:r>
              <a:rPr lang="en-US" dirty="0"/>
              <a:t>).hover” with ”</a:t>
            </a:r>
            <a:r>
              <a:rPr lang="en-US" dirty="0" err="1"/>
              <a:t>img.hover</a:t>
            </a:r>
            <a:r>
              <a:rPr lang="en-US" dirty="0"/>
              <a:t>”? Why?</a:t>
            </a:r>
          </a:p>
          <a:p>
            <a:pPr lvl="1"/>
            <a:r>
              <a:rPr lang="en-US" dirty="0"/>
              <a:t>In Lines 15-16, why does the “hover” event method require two event handlers?</a:t>
            </a:r>
          </a:p>
          <a:p>
            <a:r>
              <a:rPr lang="en-US" dirty="0"/>
              <a:t>Revise the </a:t>
            </a:r>
            <a:r>
              <a:rPr lang="en-US" dirty="0" err="1"/>
              <a:t>index.html</a:t>
            </a:r>
            <a:r>
              <a:rPr lang="en-US" dirty="0"/>
              <a:t> to replace the “id” attribute in &lt;</a:t>
            </a:r>
            <a:r>
              <a:rPr lang="en-US" dirty="0" err="1"/>
              <a:t>img</a:t>
            </a:r>
            <a:r>
              <a:rPr lang="en-US" dirty="0"/>
              <a:t>&gt; elements with an attribute that is more sensible. Then revise </a:t>
            </a:r>
            <a:r>
              <a:rPr lang="en-US" dirty="0" err="1"/>
              <a:t>rollover.js</a:t>
            </a:r>
            <a:r>
              <a:rPr lang="en-US" dirty="0"/>
              <a:t> accordingly</a:t>
            </a:r>
          </a:p>
          <a:p>
            <a:r>
              <a:rPr lang="en-US" dirty="0"/>
              <a:t>Replace the “hover” method with the “mouseover” and “</a:t>
            </a:r>
            <a:r>
              <a:rPr lang="en-US" dirty="0" err="1"/>
              <a:t>mouseout</a:t>
            </a:r>
            <a:r>
              <a:rPr lang="en-US" dirty="0"/>
              <a:t>” event methods</a:t>
            </a:r>
          </a:p>
        </p:txBody>
      </p:sp>
    </p:spTree>
    <p:extLst>
      <p:ext uri="{BB962C8B-B14F-4D97-AF65-F5344CB8AC3E}">
        <p14:creationId xmlns:p14="http://schemas.microsoft.com/office/powerpoint/2010/main" val="648718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CEC12-7543-F648-BC34-570B26CD2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887A27-05C0-E347-812A-A9C0C4768F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jQuery MVC Calculator</a:t>
            </a:r>
          </a:p>
          <a:p>
            <a:r>
              <a:rPr lang="en-US" dirty="0"/>
              <a:t>jQuery Image Swap application</a:t>
            </a:r>
          </a:p>
          <a:p>
            <a:r>
              <a:rPr lang="en-US" dirty="0"/>
              <a:t>jQuery methods – each, trigger</a:t>
            </a:r>
          </a:p>
          <a:p>
            <a:r>
              <a:rPr lang="en-US" dirty="0"/>
              <a:t>jQuery Image Rollover application</a:t>
            </a:r>
          </a:p>
          <a:p>
            <a:pPr lvl="1"/>
            <a:r>
              <a:rPr lang="en-US" dirty="0"/>
              <a:t>Attributes for custom data</a:t>
            </a:r>
          </a:p>
          <a:p>
            <a:pPr lvl="1"/>
            <a:r>
              <a:rPr lang="en-US" dirty="0"/>
              <a:t>Event methods: hover, mouseover, </a:t>
            </a:r>
            <a:r>
              <a:rPr lang="en-US" dirty="0" err="1"/>
              <a:t>mouseout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825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73011</TotalTime>
  <Words>460</Words>
  <Application>Microsoft Macintosh PowerPoint</Application>
  <PresentationFormat>Widescreen</PresentationFormat>
  <Paragraphs>52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ITIS 3135 Web Application Design and Development </vt:lpstr>
      <vt:lpstr>Questions</vt:lpstr>
      <vt:lpstr>jQuery – a javascript library</vt:lpstr>
      <vt:lpstr>jQuery MVC Calculator</vt:lpstr>
      <vt:lpstr>jQuery Image Swap application</vt:lpstr>
      <vt:lpstr>Image Rollover application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84</cp:revision>
  <dcterms:created xsi:type="dcterms:W3CDTF">2022-01-13T19:38:12Z</dcterms:created>
  <dcterms:modified xsi:type="dcterms:W3CDTF">2023-03-24T03:56:15Z</dcterms:modified>
</cp:coreProperties>
</file>