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268" r:id="rId2"/>
    <p:sldId id="257" r:id="rId3"/>
    <p:sldId id="314" r:id="rId4"/>
    <p:sldId id="332" r:id="rId5"/>
    <p:sldId id="297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649"/>
    <p:restoredTop sz="94474"/>
  </p:normalViewPr>
  <p:slideViewPr>
    <p:cSldViewPr snapToGrid="0" snapToObjects="1">
      <p:cViewPr varScale="1">
        <p:scale>
          <a:sx n="123" d="100"/>
          <a:sy n="123" d="100"/>
        </p:scale>
        <p:origin x="120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9CD73A-8B1F-F148-B185-43FE162E716E}" type="datetimeFigureOut">
              <a:rPr lang="en-US" smtClean="0"/>
              <a:t>4/24/23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BB13D7-F232-214E-A240-6E0B8EB767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5592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Go over Week 8 Learning Guide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BB13D7-F232-214E-A240-6E0B8EB767A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5962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821A1C-7C01-B74C-A231-68B68B6C84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CFD3A3-D548-E142-92AC-725A6ED411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AE0F4F-3B4E-3046-80AB-8B06A6CC00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4/24/23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E6309E-9B2A-1B40-8582-B65E17D19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DF2BF0-3200-374A-8F3A-47DC9E1327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504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009396-0FDE-B24C-BBBB-83F97A1E70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3D797B-1092-DD45-BB4F-C2CEB18253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A14D5D-3131-544D-8C49-8A42D1797C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4/24/23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31579E-A633-E743-9594-8C4919E85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C145BD-0556-E845-AE6B-92D2FBE511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71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0ABE47B-3E5F-5549-A278-C13BEFE5880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DF6882-0DDA-DF4F-85B2-115FB675A3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0B698F-3849-5C4C-B0E3-8551A7F06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4/24/23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A41C78-FD0E-9D4E-A417-7C0FCE8426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EC51CD-23E1-844E-8A87-0C0ED5F622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363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0FB3C6-62FB-B548-B70C-55C2094B42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6C28B4-1E92-C242-8661-BE3F021DBC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52E8D3-8F9A-B048-8BF2-E4FC787AE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4/24/23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952CC4-8AB0-C440-B767-2BB60BF30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BCB38E-4687-634C-B402-8B26FEADAA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595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48ECB7-E819-4343-B83D-0B271A1B59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3FE686-4FDE-0843-8263-729695C5CC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62AC32-AA11-CD47-B525-6982BC6FF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4/24/23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3A6623-CE78-654B-A243-EDFFCD74EC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64434B-05F8-2043-9EB3-EC794CB7A5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884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54BB2-B1F2-9249-A401-DB349B59B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B32CF7-5F91-2043-BB3B-4541EC3E52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05E611-5EE0-0747-9705-63AC83D643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08BF0C-1643-7849-971B-29CF103D2B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4/24/23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9A1ED8-D4DF-8A43-B2C7-DCDCBB182A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08D839-4B26-664D-AF02-D7812F9EA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379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0D9584-ECB2-2B48-B0EA-464EBFE149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A2C528-77D3-1743-A95C-70C8691616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C5A77D0-0E57-B640-9F5F-72676EDB5C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23AF406-836F-B842-A2C4-2547E13A35B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EEA9A-0BEE-134F-9682-40D3892704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3142041-96E8-2647-97BE-BE9B903E1A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4/24/23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18EEC8F-462B-4849-9C0C-5F5926B1A2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88A763-F1CB-FC4D-8122-5EBE9D9B4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6473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35F04B-8287-8046-9B7D-F2C704F237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A2455BB-DA3C-D84E-BDC9-FE478A6F98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4/24/23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FDEBA0-C5E4-9946-BDBB-5C83DAE32C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CA1A02-1DF2-8F41-9A32-35F921E892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972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F828E6C-AB40-BA47-B6F8-B9DFBC236D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4/24/23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2FAA88-0DB3-8443-B008-8AB6CD2ED1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C521E7-ED0C-7F4E-8AD6-BC98BBA430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0973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D2AA5E-FA43-C644-B236-7D5D210424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6D2FC3-BC79-C140-9EEA-7021B3CDD5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057C59-4112-9743-9F82-9B6A1DC1CF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737AC7-C62C-F842-BC93-ECDDC5DAE2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4/24/23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008813-E35D-3642-9F78-ADCFB55CC8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A1601D-7192-A546-8C0A-D4714CFA9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1992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A3CF06-2B1F-7A40-B6D2-E89F6C2880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2E73517-B1DE-0D4A-AA61-A12F875F6AC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BEB236-B0E2-9041-9B81-C5F59471C9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FAA76A-EEDD-EF4B-AB64-FD243FA8A3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4/24/23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118B0F-0CF7-7B46-876D-F54E15637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136E1F-C6CF-DE4D-82B1-1132273E7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072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AFD8396-234A-FE43-A5B8-71E515354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15EB29-ED36-3849-A06A-D14C89C947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056BE6-CFE6-7943-9F1E-AF481CE41C4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67BC51-AE61-1740-ACDB-8EC1713A975D}" type="datetimeFigureOut">
              <a:rPr lang="en-US" smtClean="0"/>
              <a:t>4/24/23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8F729C-CE91-0948-90D0-F5F92E26A3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1AA92F-FAF4-3446-BE3B-A7CC3CAE16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713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7F43C4-115A-7347-BC48-E663BE0EDC3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ITIS 3135 Web Application Design and Development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490205E-FCCA-D74A-B0FC-41EC91B0E76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555183"/>
          </a:xfrm>
        </p:spPr>
        <p:txBody>
          <a:bodyPr/>
          <a:lstStyle/>
          <a:p>
            <a:r>
              <a:rPr lang="en-US" dirty="0"/>
              <a:t>Week 15 Session 1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F931B89-A25E-0B85-CAA8-6379C49D7E26}"/>
              </a:ext>
            </a:extLst>
          </p:cNvPr>
          <p:cNvSpPr/>
          <p:nvPr/>
        </p:nvSpPr>
        <p:spPr>
          <a:xfrm>
            <a:off x="2939358" y="4726405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As you join the class, please go to the Canvas Week 15 module and download </a:t>
            </a:r>
            <a:r>
              <a:rPr lang="en-US" b="1" dirty="0" err="1">
                <a:solidFill>
                  <a:srgbClr val="FF0000"/>
                </a:solidFill>
              </a:rPr>
              <a:t>task_list_cookies.zip</a:t>
            </a:r>
            <a:endParaRPr lang="en-US" b="1" dirty="0">
              <a:solidFill>
                <a:srgbClr val="FF0000"/>
              </a:solidFill>
            </a:endParaRPr>
          </a:p>
          <a:p>
            <a:endParaRPr lang="en-US" b="1" dirty="0">
              <a:solidFill>
                <a:srgbClr val="FF0000"/>
              </a:solidFill>
            </a:endParaRPr>
          </a:p>
          <a:p>
            <a:r>
              <a:rPr lang="en-US" b="1" dirty="0">
                <a:solidFill>
                  <a:srgbClr val="FF0000"/>
                </a:solidFill>
              </a:rPr>
              <a:t>Unzip and then copy it to the webpages server (</a:t>
            </a:r>
            <a:r>
              <a:rPr lang="en-US" b="1" dirty="0" err="1">
                <a:solidFill>
                  <a:srgbClr val="FF0000"/>
                </a:solidFill>
              </a:rPr>
              <a:t>Filezilla</a:t>
            </a:r>
            <a:r>
              <a:rPr lang="en-US" b="1" dirty="0">
                <a:solidFill>
                  <a:srgbClr val="FF0000"/>
                </a:solidFill>
              </a:rPr>
              <a:t>)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02057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221C01-6C5F-8F49-8549-0A30BB8EBE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Few Notes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009467-BF6C-E84C-B3A4-2F9CE8B772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This is the last formal week</a:t>
            </a:r>
          </a:p>
          <a:p>
            <a:pPr lvl="1"/>
            <a:r>
              <a:rPr lang="en-US" dirty="0"/>
              <a:t>Next Tuesday are optional – Work on your project!</a:t>
            </a:r>
          </a:p>
          <a:p>
            <a:r>
              <a:rPr lang="en-US" dirty="0"/>
              <a:t>The Final Exam Period is Thursday May 11 11:00am-1:30pm</a:t>
            </a:r>
          </a:p>
          <a:p>
            <a:pPr lvl="1"/>
            <a:r>
              <a:rPr lang="en-US" dirty="0"/>
              <a:t>There will not be a final exam</a:t>
            </a:r>
          </a:p>
          <a:p>
            <a:pPr lvl="1"/>
            <a:r>
              <a:rPr lang="en-US" dirty="0"/>
              <a:t>We will use this time to present some good project submissions</a:t>
            </a:r>
          </a:p>
          <a:p>
            <a:r>
              <a:rPr lang="en-US" dirty="0"/>
              <a:t>Please check your grades and email ALL TAs if there are discrepancies. One of the TAs will contact you.</a:t>
            </a:r>
          </a:p>
          <a:p>
            <a:r>
              <a:rPr lang="en-US" dirty="0"/>
              <a:t>Please complete Course Evaluation as soon as possible</a:t>
            </a:r>
          </a:p>
          <a:p>
            <a:r>
              <a:rPr lang="en-US" b="1" dirty="0">
                <a:solidFill>
                  <a:srgbClr val="FF0000"/>
                </a:solidFill>
              </a:rPr>
              <a:t>Project Assignment 4 is due on May 9th!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51041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B4E966-65B0-424E-988F-1EA77F7E83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Web storage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38AF8DA-A63A-FC4B-B42E-889DE560A5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cookie</a:t>
            </a:r>
          </a:p>
          <a:p>
            <a:pPr lvl="1"/>
            <a:r>
              <a:rPr lang="en-US" dirty="0"/>
              <a:t>May come from the server or be set by local </a:t>
            </a:r>
            <a:r>
              <a:rPr lang="en-US" dirty="0" err="1"/>
              <a:t>Javascript</a:t>
            </a:r>
            <a:endParaRPr lang="en-US" dirty="0"/>
          </a:p>
          <a:p>
            <a:pPr lvl="2"/>
            <a:r>
              <a:rPr lang="en-US" dirty="0"/>
              <a:t>Stored if the browser allows</a:t>
            </a:r>
          </a:p>
          <a:p>
            <a:pPr lvl="1"/>
            <a:r>
              <a:rPr lang="en-US" dirty="0"/>
              <a:t>Sent with each request to the server</a:t>
            </a:r>
          </a:p>
          <a:p>
            <a:pPr lvl="1"/>
            <a:r>
              <a:rPr lang="en-US" dirty="0"/>
              <a:t>May accompany the response from the server</a:t>
            </a:r>
          </a:p>
          <a:p>
            <a:pPr lvl="1"/>
            <a:r>
              <a:rPr lang="en-US" dirty="0" err="1"/>
              <a:t>document.cookie</a:t>
            </a:r>
            <a:endParaRPr lang="en-US" dirty="0"/>
          </a:p>
          <a:p>
            <a:pPr lvl="2"/>
            <a:r>
              <a:rPr lang="en-US" dirty="0"/>
              <a:t>an object – multiple assignments of cookies are concatenated</a:t>
            </a:r>
          </a:p>
          <a:p>
            <a:pPr lvl="3"/>
            <a:r>
              <a:rPr lang="en-US" dirty="0"/>
              <a:t>Example: </a:t>
            </a:r>
            <a:r>
              <a:rPr lang="en-US" dirty="0" err="1"/>
              <a:t>document.cookie</a:t>
            </a:r>
            <a:r>
              <a:rPr lang="en-US" dirty="0"/>
              <a:t> = “name=value; max-age=1814400; path=/”; </a:t>
            </a:r>
          </a:p>
          <a:p>
            <a:r>
              <a:rPr lang="en-US" dirty="0" err="1"/>
              <a:t>localStorage</a:t>
            </a:r>
            <a:r>
              <a:rPr lang="en-US" dirty="0"/>
              <a:t> | </a:t>
            </a:r>
            <a:r>
              <a:rPr lang="en-US" dirty="0" err="1"/>
              <a:t>sessionStorage</a:t>
            </a:r>
            <a:endParaRPr lang="en-US" dirty="0"/>
          </a:p>
          <a:p>
            <a:pPr lvl="1"/>
            <a:r>
              <a:rPr lang="en-US" dirty="0"/>
              <a:t>window (browser) properties</a:t>
            </a:r>
          </a:p>
          <a:p>
            <a:pPr lvl="1"/>
            <a:r>
              <a:rPr lang="en-US" dirty="0"/>
              <a:t>Not sent automatically to the server</a:t>
            </a:r>
          </a:p>
        </p:txBody>
      </p:sp>
    </p:spTree>
    <p:extLst>
      <p:ext uri="{BB962C8B-B14F-4D97-AF65-F5344CB8AC3E}">
        <p14:creationId xmlns:p14="http://schemas.microsoft.com/office/powerpoint/2010/main" val="10509095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5C9AA9-96F5-3C40-AFF3-2B816345C9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Task List Cookie application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53535F-1E99-824F-8237-D6D2AF597B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788535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Download </a:t>
            </a:r>
            <a:r>
              <a:rPr lang="en-US" dirty="0" err="1"/>
              <a:t>task_list_cookies.zip</a:t>
            </a:r>
            <a:r>
              <a:rPr lang="en-US" dirty="0"/>
              <a:t> in Canvas (Week 15) and unzip it</a:t>
            </a:r>
          </a:p>
          <a:p>
            <a:r>
              <a:rPr lang="en-US" dirty="0"/>
              <a:t>Copy the folder to your </a:t>
            </a:r>
            <a:r>
              <a:rPr lang="en-US" dirty="0" err="1"/>
              <a:t>webpages.uncc.edu</a:t>
            </a:r>
            <a:r>
              <a:rPr lang="en-US" dirty="0"/>
              <a:t> account</a:t>
            </a:r>
          </a:p>
          <a:p>
            <a:r>
              <a:rPr lang="en-US" dirty="0"/>
              <a:t>Try loading application and make sure it works correctly</a:t>
            </a:r>
          </a:p>
          <a:p>
            <a:pPr lvl="1"/>
            <a:r>
              <a:rPr lang="en-US" dirty="0"/>
              <a:t>Add two tasks and reload the application – what do you observe?</a:t>
            </a:r>
          </a:p>
          <a:p>
            <a:pPr lvl="1"/>
            <a:r>
              <a:rPr lang="en-US" dirty="0"/>
              <a:t>Close the tab and load application again – what do you observe?</a:t>
            </a:r>
          </a:p>
          <a:p>
            <a:r>
              <a:rPr lang="en-US" dirty="0"/>
              <a:t>Start the </a:t>
            </a:r>
            <a:r>
              <a:rPr lang="en-US" dirty="0" err="1"/>
              <a:t>DevTools</a:t>
            </a:r>
            <a:endParaRPr lang="en-US" dirty="0"/>
          </a:p>
          <a:p>
            <a:pPr lvl="1"/>
            <a:r>
              <a:rPr lang="en-US" dirty="0"/>
              <a:t>Select the Application tab, the Cookies menu, and then the cookies for </a:t>
            </a:r>
            <a:r>
              <a:rPr lang="en-US" dirty="0" err="1"/>
              <a:t>webpages.charlotte.edu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Select the “tasks” cookie, check “Show URL decoded” – what do you observe?</a:t>
            </a:r>
          </a:p>
          <a:p>
            <a:pPr lvl="1"/>
            <a:r>
              <a:rPr lang="en-US" dirty="0"/>
              <a:t>Now double click the Value of the cookie, remove a part of the value, then reload the application – what do you observe? </a:t>
            </a:r>
          </a:p>
          <a:p>
            <a:r>
              <a:rPr lang="en-US" dirty="0"/>
              <a:t>Examine </a:t>
            </a:r>
            <a:r>
              <a:rPr lang="en-US" dirty="0" err="1"/>
              <a:t>task_list.js</a:t>
            </a:r>
            <a:endParaRPr lang="en-US" dirty="0"/>
          </a:p>
          <a:p>
            <a:pPr lvl="1"/>
            <a:r>
              <a:rPr lang="en-US" dirty="0"/>
              <a:t>Line 11: what does </a:t>
            </a:r>
            <a:r>
              <a:rPr lang="en-US" dirty="0" err="1"/>
              <a:t>encodeURIComponent</a:t>
            </a:r>
            <a:r>
              <a:rPr lang="en-US" dirty="0"/>
              <a:t> do?</a:t>
            </a:r>
          </a:p>
          <a:p>
            <a:pPr lvl="1"/>
            <a:r>
              <a:rPr lang="en-US" dirty="0"/>
              <a:t>Line 48: what is the significance of ”max-age=0”? Is there a different way to delete a cookie?</a:t>
            </a:r>
          </a:p>
          <a:p>
            <a:pPr lvl="1"/>
            <a:r>
              <a:rPr lang="en-US" dirty="0"/>
              <a:t>Line 84: what is the significance of this statement? Comment out this line, reload the app, enter two tasks, and then reload the app again – what do you observe?</a:t>
            </a:r>
          </a:p>
          <a:p>
            <a:r>
              <a:rPr lang="en-US" dirty="0"/>
              <a:t>Revise the application</a:t>
            </a:r>
          </a:p>
          <a:p>
            <a:pPr lvl="1"/>
            <a:r>
              <a:rPr lang="en-US" dirty="0"/>
              <a:t>Revise the code so the tasks are remembered for 21 seconds only. Test and observe the app’s behavior. </a:t>
            </a:r>
          </a:p>
          <a:p>
            <a:pPr lvl="1"/>
            <a:r>
              <a:rPr lang="en-US" dirty="0"/>
              <a:t>Rewrite the </a:t>
            </a:r>
            <a:r>
              <a:rPr lang="en-US" dirty="0" err="1"/>
              <a:t>getCookieByName</a:t>
            </a:r>
            <a:r>
              <a:rPr lang="en-US" dirty="0"/>
              <a:t> by splitting the cookies string into an array of cookies first using the string object’s “split” method. Test to make sure the application works correctly.</a:t>
            </a:r>
          </a:p>
        </p:txBody>
      </p:sp>
    </p:spTree>
    <p:extLst>
      <p:ext uri="{BB962C8B-B14F-4D97-AF65-F5344CB8AC3E}">
        <p14:creationId xmlns:p14="http://schemas.microsoft.com/office/powerpoint/2010/main" val="24395766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BCEC12-7543-F648-BC34-570B26CD2B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887A27-05C0-E347-812A-A9C0C4768F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document.cookie</a:t>
            </a:r>
            <a:endParaRPr lang="en-US" dirty="0"/>
          </a:p>
          <a:p>
            <a:r>
              <a:rPr lang="en-US" dirty="0" err="1"/>
              <a:t>sessionStorage</a:t>
            </a:r>
            <a:endParaRPr lang="en-US" dirty="0"/>
          </a:p>
          <a:p>
            <a:r>
              <a:rPr lang="en-US" dirty="0" err="1"/>
              <a:t>localStorage</a:t>
            </a:r>
            <a:endParaRPr lang="en-US" dirty="0"/>
          </a:p>
          <a:p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68258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113342</TotalTime>
  <Words>481</Words>
  <Application>Microsoft Macintosh PowerPoint</Application>
  <PresentationFormat>Widescreen</PresentationFormat>
  <Paragraphs>49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ITIS 3135 Web Application Design and Development </vt:lpstr>
      <vt:lpstr>A Few Notes</vt:lpstr>
      <vt:lpstr>Web storage</vt:lpstr>
      <vt:lpstr>Task List Cookie application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ITIS 3135 Web Application Design and Development </dc:title>
  <dc:creator>Yaorong Ge</dc:creator>
  <cp:lastModifiedBy>Yaorong Ge</cp:lastModifiedBy>
  <cp:revision>123</cp:revision>
  <dcterms:created xsi:type="dcterms:W3CDTF">2022-01-13T19:38:12Z</dcterms:created>
  <dcterms:modified xsi:type="dcterms:W3CDTF">2023-04-26T02:26:35Z</dcterms:modified>
</cp:coreProperties>
</file>