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8" r:id="rId2"/>
    <p:sldId id="257" r:id="rId3"/>
    <p:sldId id="319" r:id="rId4"/>
    <p:sldId id="314" r:id="rId5"/>
    <p:sldId id="317" r:id="rId6"/>
    <p:sldId id="322" r:id="rId7"/>
    <p:sldId id="32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55"/>
    <p:restoredTop sz="95273"/>
  </p:normalViewPr>
  <p:slideViewPr>
    <p:cSldViewPr snapToGrid="0" snapToObjects="1">
      <p:cViewPr varScale="1">
        <p:scale>
          <a:sx n="125" d="100"/>
          <a:sy n="125" d="100"/>
        </p:scale>
        <p:origin x="109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4/6/23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 over Week 12 Learning Guide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96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4/6/23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4/6/23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55183"/>
          </a:xfrm>
        </p:spPr>
        <p:txBody>
          <a:bodyPr/>
          <a:lstStyle/>
          <a:p>
            <a:r>
              <a:rPr lang="en-US" dirty="0"/>
              <a:t>Week 12 Session 2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Issues?</a:t>
            </a:r>
          </a:p>
          <a:p>
            <a:r>
              <a:rPr lang="en-US" dirty="0"/>
              <a:t>Suggestions?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55E3E-DE02-639E-10A7-D4D4292E3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jQuery Slide Show Stop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0CB2FB-76A4-D505-8FD7-57B98483D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Download </a:t>
            </a:r>
            <a:r>
              <a:rPr lang="en-US" dirty="0" err="1"/>
              <a:t>slide_show_stop.zip</a:t>
            </a:r>
            <a:r>
              <a:rPr lang="en-US" dirty="0"/>
              <a:t> in Canvas (Week 12)</a:t>
            </a:r>
          </a:p>
          <a:p>
            <a:r>
              <a:rPr lang="en-US" dirty="0"/>
              <a:t>Try loading </a:t>
            </a:r>
            <a:r>
              <a:rPr lang="en-US" dirty="0" err="1"/>
              <a:t>index.html</a:t>
            </a:r>
            <a:r>
              <a:rPr lang="en-US" dirty="0"/>
              <a:t> and make sure it works correctly</a:t>
            </a:r>
          </a:p>
          <a:p>
            <a:pPr lvl="1"/>
            <a:r>
              <a:rPr lang="en-US" dirty="0"/>
              <a:t>Click on the image while the slide show is going. What do you observe? </a:t>
            </a:r>
          </a:p>
          <a:p>
            <a:r>
              <a:rPr lang="en-US" dirty="0"/>
              <a:t>Examine </a:t>
            </a:r>
            <a:r>
              <a:rPr lang="en-US" dirty="0" err="1"/>
              <a:t>main.css</a:t>
            </a:r>
            <a:endParaRPr lang="en-US" dirty="0"/>
          </a:p>
          <a:p>
            <a:pPr lvl="1"/>
            <a:r>
              <a:rPr lang="en-US" dirty="0"/>
              <a:t>Remove Line 25. What do you observe? Why?</a:t>
            </a:r>
          </a:p>
          <a:p>
            <a:r>
              <a:rPr lang="en-US" dirty="0"/>
              <a:t>Examine </a:t>
            </a:r>
            <a:r>
              <a:rPr lang="en-US" dirty="0" err="1"/>
              <a:t>slide_show.js</a:t>
            </a:r>
            <a:endParaRPr lang="en-US" dirty="0"/>
          </a:p>
          <a:p>
            <a:pPr lvl="1"/>
            <a:r>
              <a:rPr lang="en-US" dirty="0"/>
              <a:t>Line 25: What does this statement do?</a:t>
            </a:r>
          </a:p>
          <a:p>
            <a:pPr lvl="1"/>
            <a:r>
              <a:rPr lang="en-US" dirty="0"/>
              <a:t>Line 30: What does this statement do?</a:t>
            </a:r>
          </a:p>
          <a:p>
            <a:pPr lvl="1"/>
            <a:r>
              <a:rPr lang="en-US" dirty="0"/>
              <a:t>Line 35: Why is this statement needed?</a:t>
            </a:r>
          </a:p>
          <a:p>
            <a:r>
              <a:rPr lang="en-US" dirty="0"/>
              <a:t>Revise the application</a:t>
            </a:r>
          </a:p>
          <a:p>
            <a:pPr lvl="1"/>
            <a:r>
              <a:rPr lang="en-US" dirty="0"/>
              <a:t>The timing of the current slide show is not good. Revise the application so that the slide transition go faster but each slide stays for sufficient time.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357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4E966-65B0-424E-988F-1EA77F7E8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jQuery plug-ins – Two design patterns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93A27-CAB9-424F-92B4-FF77027D1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8324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Completely rely on attribute names</a:t>
            </a:r>
          </a:p>
          <a:p>
            <a:pPr lvl="1"/>
            <a:r>
              <a:rPr lang="en-US" dirty="0"/>
              <a:t>Lightbox</a:t>
            </a:r>
          </a:p>
          <a:p>
            <a:pPr lvl="2"/>
            <a:r>
              <a:rPr lang="en-US" dirty="0" err="1"/>
              <a:t>lightbox.css</a:t>
            </a:r>
            <a:r>
              <a:rPr lang="en-US" dirty="0"/>
              <a:t>, </a:t>
            </a:r>
            <a:r>
              <a:rPr lang="en-US" dirty="0" err="1"/>
              <a:t>lightbox.js</a:t>
            </a:r>
            <a:endParaRPr lang="en-US" dirty="0"/>
          </a:p>
          <a:p>
            <a:pPr lvl="3"/>
            <a:r>
              <a:rPr lang="en-US" dirty="0"/>
              <a:t>&lt;a </a:t>
            </a:r>
            <a:r>
              <a:rPr lang="en-US" dirty="0" err="1"/>
              <a:t>href</a:t>
            </a:r>
            <a:r>
              <a:rPr lang="en-US" dirty="0"/>
              <a:t>=“some image” data-lightbox=“group name” data-title=“…”&gt;…&lt;/a&gt;…</a:t>
            </a:r>
          </a:p>
          <a:p>
            <a:pPr lvl="1"/>
            <a:r>
              <a:rPr lang="en-US" dirty="0"/>
              <a:t>Cycle2</a:t>
            </a:r>
          </a:p>
          <a:p>
            <a:pPr lvl="2"/>
            <a:r>
              <a:rPr lang="en-US" dirty="0"/>
              <a:t>jquery.cycle2.js</a:t>
            </a:r>
          </a:p>
          <a:p>
            <a:pPr lvl="3"/>
            <a:r>
              <a:rPr lang="en-US" dirty="0"/>
              <a:t>&lt;div class=”cycle-slideshow” data-cycle-</a:t>
            </a:r>
            <a:r>
              <a:rPr lang="en-US" dirty="0" err="1"/>
              <a:t>fx</a:t>
            </a:r>
            <a:r>
              <a:rPr lang="en-US" dirty="0"/>
              <a:t>=“…”&gt;&lt;</a:t>
            </a:r>
            <a:r>
              <a:rPr lang="en-US" dirty="0" err="1"/>
              <a:t>img</a:t>
            </a:r>
            <a:r>
              <a:rPr lang="en-US" dirty="0"/>
              <a:t>&gt;&lt;</a:t>
            </a:r>
            <a:r>
              <a:rPr lang="en-US" dirty="0" err="1"/>
              <a:t>img</a:t>
            </a:r>
            <a:r>
              <a:rPr lang="en-US" dirty="0"/>
              <a:t>&gt;…&lt;/div&gt;</a:t>
            </a:r>
          </a:p>
          <a:p>
            <a:r>
              <a:rPr lang="en-US" dirty="0"/>
              <a:t>Use a </a:t>
            </a:r>
            <a:r>
              <a:rPr lang="en-US" dirty="0" err="1"/>
              <a:t>Javascript</a:t>
            </a:r>
            <a:r>
              <a:rPr lang="en-US" dirty="0"/>
              <a:t> method to configure and start the plug-in</a:t>
            </a:r>
          </a:p>
          <a:p>
            <a:pPr lvl="1"/>
            <a:r>
              <a:rPr lang="en-US" dirty="0" err="1"/>
              <a:t>bxSlider</a:t>
            </a:r>
            <a:endParaRPr lang="en-US" dirty="0"/>
          </a:p>
          <a:p>
            <a:pPr lvl="2"/>
            <a:r>
              <a:rPr lang="en-US" dirty="0" err="1"/>
              <a:t>jquery.bxslider.css</a:t>
            </a:r>
            <a:r>
              <a:rPr lang="en-US" dirty="0"/>
              <a:t>, </a:t>
            </a:r>
            <a:r>
              <a:rPr lang="en-US" dirty="0" err="1"/>
              <a:t>jquery.bxslider.js</a:t>
            </a:r>
            <a:endParaRPr lang="en-US" dirty="0"/>
          </a:p>
          <a:p>
            <a:pPr lvl="3"/>
            <a:r>
              <a:rPr lang="en-US" dirty="0"/>
              <a:t>&lt;div id=“</a:t>
            </a:r>
            <a:r>
              <a:rPr lang="en-US" dirty="0" err="1"/>
              <a:t>sld</a:t>
            </a:r>
            <a:r>
              <a:rPr lang="en-US" dirty="0"/>
              <a:t>” &gt;&lt;div&gt;&lt;</a:t>
            </a:r>
            <a:r>
              <a:rPr lang="en-US" dirty="0" err="1"/>
              <a:t>img</a:t>
            </a:r>
            <a:r>
              <a:rPr lang="en-US" dirty="0"/>
              <a:t> …&gt;&lt;/div&gt;…&lt;/div&gt;    or</a:t>
            </a:r>
          </a:p>
          <a:p>
            <a:pPr lvl="3"/>
            <a:r>
              <a:rPr lang="en-US" dirty="0"/>
              <a:t>&lt;ul id=”</a:t>
            </a:r>
            <a:r>
              <a:rPr lang="en-US" dirty="0" err="1"/>
              <a:t>sld</a:t>
            </a:r>
            <a:r>
              <a:rPr lang="en-US" dirty="0"/>
              <a:t>”&gt;&lt;li&gt;&lt;</a:t>
            </a:r>
            <a:r>
              <a:rPr lang="en-US" dirty="0" err="1"/>
              <a:t>img</a:t>
            </a:r>
            <a:r>
              <a:rPr lang="en-US" dirty="0"/>
              <a:t> …&gt;&lt;/li&gt;…&lt;/ul&gt; </a:t>
            </a:r>
          </a:p>
          <a:p>
            <a:pPr lvl="2"/>
            <a:r>
              <a:rPr lang="en-US" dirty="0"/>
              <a:t>$(“#</a:t>
            </a:r>
            <a:r>
              <a:rPr lang="en-US" dirty="0" err="1"/>
              <a:t>sld</a:t>
            </a:r>
            <a:r>
              <a:rPr lang="en-US" dirty="0"/>
              <a:t>”).</a:t>
            </a:r>
            <a:r>
              <a:rPr lang="en-US" dirty="0" err="1"/>
              <a:t>bxSlider</a:t>
            </a:r>
            <a:r>
              <a:rPr lang="en-US" dirty="0"/>
              <a:t>({…});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683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22626-F12A-5646-8ECA-9875F910B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jQuery UI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2F2FA-94A2-8541-80AD-CDCD9CAE8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Accordion</a:t>
            </a:r>
          </a:p>
          <a:p>
            <a:pPr lvl="1"/>
            <a:r>
              <a:rPr lang="en-US" dirty="0" err="1"/>
              <a:t>jquery-ui.js</a:t>
            </a:r>
            <a:r>
              <a:rPr lang="en-US" dirty="0"/>
              <a:t>, </a:t>
            </a:r>
            <a:r>
              <a:rPr lang="en-US" dirty="0" err="1"/>
              <a:t>jquery-ui.css</a:t>
            </a:r>
            <a:endParaRPr lang="en-US" dirty="0"/>
          </a:p>
          <a:p>
            <a:pPr lvl="2"/>
            <a:r>
              <a:rPr lang="en-US" dirty="0"/>
              <a:t>&lt;div id=“acc”&gt;</a:t>
            </a:r>
          </a:p>
          <a:p>
            <a:pPr lvl="3"/>
            <a:r>
              <a:rPr lang="en-US" dirty="0"/>
              <a:t>&lt;h3&gt;T1&lt;/h3&gt;</a:t>
            </a:r>
          </a:p>
          <a:p>
            <a:pPr lvl="3"/>
            <a:r>
              <a:rPr lang="en-US" dirty="0"/>
              <a:t>&lt;div&gt;…&lt;/div&gt;</a:t>
            </a:r>
          </a:p>
          <a:p>
            <a:pPr lvl="3"/>
            <a:r>
              <a:rPr lang="en-US" dirty="0"/>
              <a:t>…</a:t>
            </a:r>
          </a:p>
          <a:p>
            <a:pPr lvl="2"/>
            <a:r>
              <a:rPr lang="en-US" dirty="0"/>
              <a:t>&lt;/div&gt;</a:t>
            </a:r>
          </a:p>
          <a:p>
            <a:pPr lvl="1"/>
            <a:r>
              <a:rPr lang="en-US" dirty="0"/>
              <a:t>$(”#acc”).accordion();</a:t>
            </a:r>
          </a:p>
          <a:p>
            <a:r>
              <a:rPr lang="en-US" dirty="0"/>
              <a:t>Tabs</a:t>
            </a:r>
          </a:p>
          <a:p>
            <a:pPr lvl="1"/>
            <a:r>
              <a:rPr lang="en-US" dirty="0" err="1"/>
              <a:t>jquery-ui.js</a:t>
            </a:r>
            <a:r>
              <a:rPr lang="en-US" dirty="0"/>
              <a:t>, </a:t>
            </a:r>
            <a:r>
              <a:rPr lang="en-US" dirty="0" err="1"/>
              <a:t>jquery-ui.css</a:t>
            </a:r>
            <a:endParaRPr lang="en-US" dirty="0"/>
          </a:p>
          <a:p>
            <a:pPr lvl="2"/>
            <a:r>
              <a:rPr lang="en-US" dirty="0"/>
              <a:t>&lt;div id=“tabs”&gt;</a:t>
            </a:r>
          </a:p>
          <a:p>
            <a:pPr lvl="3"/>
            <a:r>
              <a:rPr lang="en-US" dirty="0"/>
              <a:t>&lt;ul&gt;&lt;li&gt;&lt;a </a:t>
            </a:r>
            <a:r>
              <a:rPr lang="en-US" dirty="0" err="1"/>
              <a:t>href</a:t>
            </a:r>
            <a:r>
              <a:rPr lang="en-US" dirty="0"/>
              <a:t>=“t1”&gt;T1&lt;/a&gt;&lt;/li&gt;…&lt;/ul&gt;</a:t>
            </a:r>
          </a:p>
          <a:p>
            <a:pPr lvl="3"/>
            <a:r>
              <a:rPr lang="en-US" dirty="0"/>
              <a:t>&lt;div id=“t1”&gt;…&lt;/div&gt;</a:t>
            </a:r>
          </a:p>
          <a:p>
            <a:pPr lvl="3"/>
            <a:r>
              <a:rPr lang="en-US" dirty="0"/>
              <a:t>…</a:t>
            </a:r>
          </a:p>
          <a:p>
            <a:pPr lvl="2"/>
            <a:r>
              <a:rPr lang="en-US" dirty="0"/>
              <a:t>&lt;/div&gt;</a:t>
            </a:r>
          </a:p>
          <a:p>
            <a:pPr lvl="1"/>
            <a:r>
              <a:rPr lang="en-US" dirty="0"/>
              <a:t>$(”#tables”).tabs();</a:t>
            </a:r>
          </a:p>
        </p:txBody>
      </p:sp>
    </p:spTree>
    <p:extLst>
      <p:ext uri="{BB962C8B-B14F-4D97-AF65-F5344CB8AC3E}">
        <p14:creationId xmlns:p14="http://schemas.microsoft.com/office/powerpoint/2010/main" val="153598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A98F5-5655-DE02-5C5B-1F2426FEB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Cycle2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2EE2A-6711-74A3-3949-2E9BCE807F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Examine </a:t>
            </a:r>
            <a:r>
              <a:rPr lang="en-US" dirty="0" err="1"/>
              <a:t>index.html</a:t>
            </a:r>
            <a:endParaRPr lang="en-US" dirty="0"/>
          </a:p>
          <a:p>
            <a:pPr lvl="1"/>
            <a:r>
              <a:rPr lang="en-US" dirty="0"/>
              <a:t>Line 13, replace “cycle-slideshow” with “slideshow”. What do you observe?</a:t>
            </a:r>
          </a:p>
          <a:p>
            <a:r>
              <a:rPr lang="en-US" dirty="0"/>
              <a:t>Revise application</a:t>
            </a:r>
          </a:p>
          <a:p>
            <a:pPr lvl="1"/>
            <a:r>
              <a:rPr lang="en-US" dirty="0"/>
              <a:t>Move the caption to the top of image</a:t>
            </a:r>
          </a:p>
        </p:txBody>
      </p:sp>
    </p:spTree>
    <p:extLst>
      <p:ext uri="{BB962C8B-B14F-4D97-AF65-F5344CB8AC3E}">
        <p14:creationId xmlns:p14="http://schemas.microsoft.com/office/powerpoint/2010/main" val="2634599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EC12-7543-F648-BC34-570B26CD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87A27-05C0-E347-812A-A9C0C4768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jQuery plug-ins</a:t>
            </a:r>
          </a:p>
          <a:p>
            <a:pPr lvl="1"/>
            <a:r>
              <a:rPr lang="en-US" dirty="0"/>
              <a:t>Cycle2</a:t>
            </a:r>
          </a:p>
          <a:p>
            <a:pPr lvl="1"/>
            <a:r>
              <a:rPr lang="en-US" dirty="0"/>
              <a:t>Lightbox</a:t>
            </a:r>
          </a:p>
          <a:p>
            <a:pPr lvl="1"/>
            <a:r>
              <a:rPr lang="en-US" dirty="0" err="1"/>
              <a:t>bxSlider</a:t>
            </a:r>
            <a:endParaRPr lang="en-US" dirty="0"/>
          </a:p>
          <a:p>
            <a:r>
              <a:rPr lang="en-US" dirty="0"/>
              <a:t>jQuery UI</a:t>
            </a:r>
          </a:p>
          <a:p>
            <a:pPr lvl="1"/>
            <a:r>
              <a:rPr lang="en-US" dirty="0"/>
              <a:t>Accordion</a:t>
            </a:r>
          </a:p>
          <a:p>
            <a:pPr lvl="1"/>
            <a:r>
              <a:rPr lang="en-US" dirty="0"/>
              <a:t>Tabs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356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87452</TotalTime>
  <Words>391</Words>
  <Application>Microsoft Macintosh PowerPoint</Application>
  <PresentationFormat>Widescreen</PresentationFormat>
  <Paragraphs>66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ITIS 3135 Web Application Design and Development </vt:lpstr>
      <vt:lpstr>Questions and Notes</vt:lpstr>
      <vt:lpstr>jQuery Slide Show Stop application</vt:lpstr>
      <vt:lpstr>jQuery plug-ins – Two design patterns</vt:lpstr>
      <vt:lpstr>jQuery UI</vt:lpstr>
      <vt:lpstr>Cycle2 application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96</cp:revision>
  <dcterms:created xsi:type="dcterms:W3CDTF">2022-01-13T19:38:12Z</dcterms:created>
  <dcterms:modified xsi:type="dcterms:W3CDTF">2023-04-06T18:11:10Z</dcterms:modified>
</cp:coreProperties>
</file>