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57" r:id="rId3"/>
    <p:sldId id="291" r:id="rId4"/>
    <p:sldId id="316" r:id="rId5"/>
    <p:sldId id="315" r:id="rId6"/>
    <p:sldId id="2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31"/>
    <p:restoredTop sz="88284"/>
  </p:normalViewPr>
  <p:slideViewPr>
    <p:cSldViewPr snapToGrid="0" snapToObjects="1">
      <p:cViewPr varScale="1">
        <p:scale>
          <a:sx n="120" d="100"/>
          <a:sy n="120" d="100"/>
        </p:scale>
        <p:origin x="1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8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 Lockdown Browser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HTML, CSS, </a:t>
            </a:r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373535"/>
                </a:solidFill>
                <a:effectLst/>
                <a:latin typeface="source-sans-pro"/>
              </a:rPr>
              <a:t>In the Activity7-obj.html, can we switch the order of the two script element? Why?</a:t>
            </a:r>
          </a:p>
          <a:p>
            <a:endParaRPr lang="en-US" dirty="0"/>
          </a:p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Calculator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Activity 7-obj files</a:t>
            </a:r>
          </a:p>
          <a:p>
            <a:pPr lvl="1"/>
            <a:r>
              <a:rPr lang="en-US" dirty="0"/>
              <a:t>Ensure that the new calculator works correctly</a:t>
            </a:r>
          </a:p>
          <a:p>
            <a:pPr lvl="1"/>
            <a:r>
              <a:rPr lang="en-US" b="1" dirty="0"/>
              <a:t>Can you switch the order of the two </a:t>
            </a:r>
            <a:r>
              <a:rPr lang="en-US" b="1" dirty="0" err="1"/>
              <a:t>js</a:t>
            </a:r>
            <a:r>
              <a:rPr lang="en-US" b="1" dirty="0"/>
              <a:t> files in the HTML file?</a:t>
            </a:r>
          </a:p>
          <a:p>
            <a:r>
              <a:rPr lang="en-US" dirty="0"/>
              <a:t>Review the </a:t>
            </a:r>
            <a:r>
              <a:rPr lang="en-US" dirty="0" err="1"/>
              <a:t>js</a:t>
            </a:r>
            <a:r>
              <a:rPr lang="en-US" dirty="0"/>
              <a:t> codes</a:t>
            </a:r>
          </a:p>
          <a:p>
            <a:pPr lvl="1"/>
            <a:r>
              <a:rPr lang="en-US" dirty="0"/>
              <a:t>What is the interface between the model and controller?</a:t>
            </a:r>
          </a:p>
          <a:p>
            <a:pPr lvl="1"/>
            <a:r>
              <a:rPr lang="en-US" dirty="0"/>
              <a:t>Why is the </a:t>
            </a:r>
            <a:r>
              <a:rPr lang="en-US" dirty="0" err="1"/>
              <a:t>currDisp</a:t>
            </a:r>
            <a:r>
              <a:rPr lang="en-US" dirty="0"/>
              <a:t> parameter needed in the model functions?</a:t>
            </a:r>
          </a:p>
          <a:p>
            <a:pPr lvl="1"/>
            <a:r>
              <a:rPr lang="en-US" dirty="0"/>
              <a:t>Use the “add” function to illustrate the difference between the Activity7-one-event.js and the Activity7-calc1.js implementations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38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Calculator Activities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Revise the code to enable the ”--” (decrement) function</a:t>
            </a:r>
          </a:p>
          <a:p>
            <a:r>
              <a:rPr lang="en-US" dirty="0"/>
              <a:t>In the current implementation, if you click outside of the button, the display is cleared. Revise the code so this does not happen.</a:t>
            </a:r>
          </a:p>
          <a:p>
            <a:r>
              <a:rPr lang="en-US" dirty="0"/>
              <a:t>To improve user feedback, change button color when an operation (such as + or *) is selected.</a:t>
            </a:r>
          </a:p>
          <a:p>
            <a:r>
              <a:rPr lang="en-US" dirty="0"/>
              <a:t>The current Activity7-obj.js uses an arrow function to define the event handler. In the Activity7-obj-function1.js code, a regular function </a:t>
            </a:r>
            <a:r>
              <a:rPr lang="en-US" dirty="0" err="1"/>
              <a:t>formHandler</a:t>
            </a:r>
            <a:r>
              <a:rPr lang="en-US" dirty="0"/>
              <a:t> is used instead. </a:t>
            </a:r>
          </a:p>
          <a:p>
            <a:pPr lvl="1"/>
            <a:r>
              <a:rPr lang="en-US" dirty="0"/>
              <a:t>Please define the </a:t>
            </a:r>
            <a:r>
              <a:rPr lang="en-US" dirty="0" err="1"/>
              <a:t>formHandler</a:t>
            </a:r>
            <a:r>
              <a:rPr lang="en-US" dirty="0"/>
              <a:t> function in Activity7-obj-function1.js </a:t>
            </a:r>
          </a:p>
          <a:p>
            <a:pPr lvl="1"/>
            <a:r>
              <a:rPr lang="en-US" dirty="0"/>
              <a:t>Revise Activity7-obj.html so this Activity7-obj-function1.js is used </a:t>
            </a:r>
          </a:p>
          <a:p>
            <a:pPr lvl="1"/>
            <a:r>
              <a:rPr lang="en-US" dirty="0"/>
              <a:t>Test to make sure the new web app works properly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219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MVC design</a:t>
            </a:r>
          </a:p>
          <a:p>
            <a:r>
              <a:rPr lang="en-US" dirty="0"/>
              <a:t>OO design </a:t>
            </a:r>
          </a:p>
          <a:p>
            <a:r>
              <a:rPr lang="en-US" dirty="0"/>
              <a:t>Calculator implementation</a:t>
            </a:r>
          </a:p>
          <a:p>
            <a:r>
              <a:rPr lang="en-US" dirty="0"/>
              <a:t>User feedback in user interface design</a:t>
            </a:r>
          </a:p>
          <a:p>
            <a:r>
              <a:rPr lang="en-US"/>
              <a:t>Debugging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68432</TotalTime>
  <Words>274</Words>
  <Application>Microsoft Macintosh PowerPoint</Application>
  <PresentationFormat>Widescreen</PresentationFormat>
  <Paragraphs>37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source-sans-pro</vt:lpstr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 – HTML, CSS, Javascript</vt:lpstr>
      <vt:lpstr>MVC Calculator Activities</vt:lpstr>
      <vt:lpstr>MVC Calculator Activities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70</cp:revision>
  <dcterms:created xsi:type="dcterms:W3CDTF">2022-01-13T19:38:12Z</dcterms:created>
  <dcterms:modified xsi:type="dcterms:W3CDTF">2023-03-10T05:55:12Z</dcterms:modified>
</cp:coreProperties>
</file>