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69" r:id="rId4"/>
    <p:sldId id="267" r:id="rId5"/>
    <p:sldId id="274" r:id="rId6"/>
    <p:sldId id="277" r:id="rId7"/>
    <p:sldId id="275" r:id="rId8"/>
    <p:sldId id="270" r:id="rId9"/>
    <p:sldId id="271" r:id="rId10"/>
    <p:sldId id="278" r:id="rId11"/>
    <p:sldId id="276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429E8-BE74-064F-A7AB-D51A72BE9AA4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9DA74-BA64-0043-B0F3-4769B6EF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8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29DA74-BA64-0043-B0F3-4769B6EFFF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BE271-AD77-BE57-CAB7-FAEDF565C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62918-B2F8-39A6-FEA3-00A895DA6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development lifecycle</a:t>
            </a:r>
          </a:p>
          <a:p>
            <a:pPr lvl="1"/>
            <a:r>
              <a:rPr lang="en-US" dirty="0"/>
              <a:t>Objectives and scope</a:t>
            </a:r>
          </a:p>
          <a:p>
            <a:pPr lvl="1"/>
            <a:r>
              <a:rPr lang="en-US" dirty="0"/>
              <a:t>Requirements</a:t>
            </a:r>
          </a:p>
          <a:p>
            <a:pPr lvl="1"/>
            <a:r>
              <a:rPr lang="en-US" dirty="0"/>
              <a:t>Design</a:t>
            </a:r>
          </a:p>
          <a:p>
            <a:pPr lvl="1"/>
            <a:r>
              <a:rPr lang="en-US" dirty="0"/>
              <a:t>Implementation</a:t>
            </a:r>
          </a:p>
          <a:p>
            <a:pPr lvl="1"/>
            <a:r>
              <a:rPr lang="en-US" dirty="0"/>
              <a:t>Test</a:t>
            </a:r>
          </a:p>
          <a:p>
            <a:pPr lvl="1"/>
            <a:r>
              <a:rPr lang="en-US" dirty="0"/>
              <a:t>Deployment/training</a:t>
            </a:r>
          </a:p>
          <a:p>
            <a:pPr lvl="1"/>
            <a:r>
              <a:rPr lang="en-US" dirty="0"/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2867413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Web browser’s rendering algorithm</a:t>
            </a:r>
          </a:p>
          <a:p>
            <a:pPr lvl="1"/>
            <a:r>
              <a:rPr lang="en-US" dirty="0"/>
              <a:t>Parsing</a:t>
            </a:r>
          </a:p>
          <a:p>
            <a:pPr lvl="1"/>
            <a:r>
              <a:rPr lang="en-US" dirty="0"/>
              <a:t>DOM</a:t>
            </a:r>
          </a:p>
          <a:p>
            <a:r>
              <a:rPr lang="en-US" dirty="0"/>
              <a:t>Requesting personal website (</a:t>
            </a:r>
            <a:r>
              <a:rPr lang="en-US" dirty="0" err="1"/>
              <a:t>Acitivity</a:t>
            </a:r>
            <a:r>
              <a:rPr lang="en-US" dirty="0"/>
              <a:t> 1)</a:t>
            </a:r>
          </a:p>
          <a:p>
            <a:pPr lvl="1"/>
            <a:r>
              <a:rPr lang="en-US" dirty="0" err="1"/>
              <a:t>hosting.charlotte.edu</a:t>
            </a:r>
            <a:endParaRPr lang="en-US" dirty="0"/>
          </a:p>
          <a:p>
            <a:pPr lvl="1"/>
            <a:r>
              <a:rPr lang="en-US" dirty="0" err="1"/>
              <a:t>webpages.charlotte.edu</a:t>
            </a:r>
            <a:endParaRPr lang="en-US" dirty="0"/>
          </a:p>
          <a:p>
            <a:r>
              <a:rPr lang="en-US" dirty="0"/>
              <a:t>Install other related tools</a:t>
            </a:r>
          </a:p>
          <a:p>
            <a:pPr lvl="1"/>
            <a:r>
              <a:rPr lang="en-US" dirty="0"/>
              <a:t>VPN</a:t>
            </a:r>
          </a:p>
          <a:p>
            <a:pPr lvl="1"/>
            <a:r>
              <a:rPr lang="en-US" dirty="0" err="1"/>
              <a:t>Filezilla</a:t>
            </a:r>
            <a:endParaRPr lang="en-US" dirty="0"/>
          </a:p>
          <a:p>
            <a:r>
              <a:rPr lang="en-US" dirty="0"/>
              <a:t>Start the project ASAP!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78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E9599-3607-0B43-AB3B-2FA36195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92205-6FF2-7542-93C4-305CE33D1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Zen garden (</a:t>
            </a:r>
            <a:r>
              <a:rPr lang="en-US" dirty="0" err="1"/>
              <a:t>csszengarden.com</a:t>
            </a:r>
            <a:r>
              <a:rPr lang="en-US" dirty="0"/>
              <a:t>)</a:t>
            </a:r>
          </a:p>
          <a:p>
            <a:r>
              <a:rPr lang="en-US" dirty="0"/>
              <a:t>Use Chrome Developer Tools to explore </a:t>
            </a:r>
          </a:p>
        </p:txBody>
      </p:sp>
    </p:spTree>
    <p:extLst>
      <p:ext uri="{BB962C8B-B14F-4D97-AF65-F5344CB8AC3E}">
        <p14:creationId xmlns:p14="http://schemas.microsoft.com/office/powerpoint/2010/main" val="353677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Canvas issues?</a:t>
            </a:r>
          </a:p>
          <a:p>
            <a:r>
              <a:rPr lang="en-US" dirty="0" err="1"/>
              <a:t>zyBooks</a:t>
            </a:r>
            <a:r>
              <a:rPr lang="en-US" dirty="0"/>
              <a:t> issues?</a:t>
            </a:r>
          </a:p>
          <a:p>
            <a:endParaRPr lang="en-US" dirty="0"/>
          </a:p>
          <a:p>
            <a:r>
              <a:rPr lang="en-US" dirty="0"/>
              <a:t>Study group</a:t>
            </a:r>
          </a:p>
          <a:p>
            <a:pPr lvl="1"/>
            <a:r>
              <a:rPr lang="en-US" dirty="0"/>
              <a:t>Manually form groups</a:t>
            </a:r>
          </a:p>
          <a:p>
            <a:pPr lvl="1"/>
            <a:r>
              <a:rPr lang="en-US" dirty="0"/>
              <a:t>Discussion by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makes a good website/web application</a:t>
            </a:r>
          </a:p>
          <a:p>
            <a:pPr lvl="1"/>
            <a:r>
              <a:rPr lang="en-US" dirty="0"/>
              <a:t>Review </a:t>
            </a:r>
            <a:r>
              <a:rPr lang="en-US" dirty="0" err="1"/>
              <a:t>youtube.com</a:t>
            </a:r>
            <a:r>
              <a:rPr lang="en-US" dirty="0"/>
              <a:t>, </a:t>
            </a:r>
            <a:r>
              <a:rPr lang="en-US" dirty="0" err="1"/>
              <a:t>apple.com</a:t>
            </a:r>
            <a:endParaRPr lang="en-US" dirty="0"/>
          </a:p>
          <a:p>
            <a:r>
              <a:rPr lang="en-US" dirty="0"/>
              <a:t>Compare the main functions of Microsoft Word and a browser (e.g. Microsoft Edge or Google Chrome)</a:t>
            </a:r>
          </a:p>
          <a:p>
            <a:pPr lvl="1"/>
            <a:r>
              <a:rPr lang="en-US" dirty="0"/>
              <a:t>Three main functions of a web browser</a:t>
            </a:r>
          </a:p>
          <a:p>
            <a:r>
              <a:rPr lang="en-US" dirty="0"/>
              <a:t>Web application architecture</a:t>
            </a:r>
          </a:p>
          <a:p>
            <a:r>
              <a:rPr lang="en-US" dirty="0"/>
              <a:t>Learning guide for this week – what’s due</a:t>
            </a:r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Communicating with the web server</a:t>
            </a:r>
          </a:p>
          <a:p>
            <a:pPr lvl="1"/>
            <a:r>
              <a:rPr lang="en-US" dirty="0"/>
              <a:t>HTTP protocol</a:t>
            </a:r>
          </a:p>
          <a:p>
            <a:r>
              <a:rPr lang="en-US" b="1" i="1" dirty="0"/>
              <a:t>Rendering HTML/CSS</a:t>
            </a:r>
          </a:p>
          <a:p>
            <a:pPr lvl="1"/>
            <a:r>
              <a:rPr lang="en-US" b="1" i="1" dirty="0"/>
              <a:t>Parsing </a:t>
            </a:r>
            <a:r>
              <a:rPr lang="en-US" b="1" i="1" dirty="0">
                <a:sym typeface="Wingdings" pitchFamily="2" charset="2"/>
              </a:rPr>
              <a:t> DOM</a:t>
            </a:r>
            <a:endParaRPr lang="en-US" b="1" i="1" dirty="0"/>
          </a:p>
          <a:p>
            <a:r>
              <a:rPr lang="en-US" dirty="0"/>
              <a:t>Processing user interactions</a:t>
            </a:r>
          </a:p>
        </p:txBody>
      </p:sp>
    </p:spTree>
    <p:extLst>
      <p:ext uri="{BB962C8B-B14F-4D97-AF65-F5344CB8AC3E}">
        <p14:creationId xmlns:p14="http://schemas.microsoft.com/office/powerpoint/2010/main" val="2779515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93050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89F37AD-8D67-24CD-16CA-14EFC48EB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52" y="1903447"/>
            <a:ext cx="5102548" cy="443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760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C18B3-25A3-8E45-91D2-B01502A80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C2C33E-5887-104C-A2FC-6CE7A0DDDC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2306" y="747269"/>
            <a:ext cx="6760723" cy="5881526"/>
          </a:xfrm>
        </p:spPr>
      </p:pic>
    </p:spTree>
    <p:extLst>
      <p:ext uri="{BB962C8B-B14F-4D97-AF65-F5344CB8AC3E}">
        <p14:creationId xmlns:p14="http://schemas.microsoft.com/office/powerpoint/2010/main" val="3539951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F45AB-66AE-0941-B6E3-7C6E37B24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resources and tools (Activity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B35BE-F222-5546-8574-A3D269A6D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hosting.charlotte.edu</a:t>
            </a:r>
            <a:endParaRPr lang="en-US" dirty="0"/>
          </a:p>
          <a:p>
            <a:r>
              <a:rPr lang="en-US" dirty="0" err="1"/>
              <a:t>webpages.uncc.edu</a:t>
            </a:r>
            <a:endParaRPr lang="en-US" dirty="0"/>
          </a:p>
          <a:p>
            <a:r>
              <a:rPr lang="en-US" dirty="0" err="1"/>
              <a:t>Filezilla</a:t>
            </a:r>
            <a:endParaRPr lang="en-US" dirty="0"/>
          </a:p>
          <a:p>
            <a:r>
              <a:rPr lang="en-US" dirty="0"/>
              <a:t>VPN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482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E8B7D-D663-7046-8E5C-7B099FB1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a new language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802A3-AA9D-A042-99EA-1AFF6D31D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Vocab</a:t>
            </a:r>
          </a:p>
          <a:p>
            <a:r>
              <a:rPr lang="en-US" dirty="0"/>
              <a:t>Grammar</a:t>
            </a:r>
          </a:p>
          <a:p>
            <a:r>
              <a:rPr lang="en-US" dirty="0"/>
              <a:t>Read good works</a:t>
            </a:r>
          </a:p>
          <a:p>
            <a:r>
              <a:rPr lang="en-US" dirty="0"/>
              <a:t>Practice writing</a:t>
            </a:r>
          </a:p>
          <a:p>
            <a:endParaRPr lang="en-US" dirty="0"/>
          </a:p>
          <a:p>
            <a:r>
              <a:rPr lang="en-US" dirty="0"/>
              <a:t>Web design - art</a:t>
            </a:r>
          </a:p>
        </p:txBody>
      </p:sp>
    </p:spTree>
    <p:extLst>
      <p:ext uri="{BB962C8B-B14F-4D97-AF65-F5344CB8AC3E}">
        <p14:creationId xmlns:p14="http://schemas.microsoft.com/office/powerpoint/2010/main" val="4046410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1724</TotalTime>
  <Words>485</Words>
  <Application>Microsoft Macintosh PowerPoint</Application>
  <PresentationFormat>Widescreen</PresentationFormat>
  <Paragraphs>95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</vt:lpstr>
      <vt:lpstr>Web browser algorithms</vt:lpstr>
      <vt:lpstr>Example HTML</vt:lpstr>
      <vt:lpstr>Example HTML</vt:lpstr>
      <vt:lpstr>DOM</vt:lpstr>
      <vt:lpstr>More resources and tools (Activity 1)</vt:lpstr>
      <vt:lpstr>Learning a new language </vt:lpstr>
      <vt:lpstr>Project</vt:lpstr>
      <vt:lpstr>Summary</vt:lpstr>
      <vt:lpstr>CSS 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5</cp:revision>
  <dcterms:created xsi:type="dcterms:W3CDTF">2022-01-13T19:38:12Z</dcterms:created>
  <dcterms:modified xsi:type="dcterms:W3CDTF">2023-01-17T17:32:23Z</dcterms:modified>
</cp:coreProperties>
</file>