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4" r:id="rId2"/>
    <p:sldId id="273" r:id="rId3"/>
    <p:sldId id="275" r:id="rId4"/>
    <p:sldId id="276" r:id="rId5"/>
  </p:sldIdLst>
  <p:sldSz cx="1828800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2" autoAdjust="0"/>
    <p:restoredTop sz="94660"/>
  </p:normalViewPr>
  <p:slideViewPr>
    <p:cSldViewPr snapToGrid="0">
      <p:cViewPr varScale="1">
        <p:scale>
          <a:sx n="400" d="100"/>
          <a:sy n="400" d="100"/>
        </p:scale>
        <p:origin x="2598" y="1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9648"/>
            <a:ext cx="1371600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0272"/>
            <a:ext cx="1371600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49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4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48683"/>
            <a:ext cx="394335" cy="774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48683"/>
            <a:ext cx="1160145" cy="77491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26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227965"/>
            <a:ext cx="1577340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611928"/>
            <a:ext cx="1577340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75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60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243417"/>
            <a:ext cx="777240" cy="5801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48683"/>
            <a:ext cx="1577340" cy="176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224155"/>
            <a:ext cx="77366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334010"/>
            <a:ext cx="77366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224155"/>
            <a:ext cx="777478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334010"/>
            <a:ext cx="777478" cy="49127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8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4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131657"/>
            <a:ext cx="925830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3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60960"/>
            <a:ext cx="589836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131657"/>
            <a:ext cx="925830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274320"/>
            <a:ext cx="589836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1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48683"/>
            <a:ext cx="1577340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243417"/>
            <a:ext cx="1577340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847514"/>
            <a:ext cx="61722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847514"/>
            <a:ext cx="411480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4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Start Here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Syllabus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236544"/>
            <a:ext cx="1619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Schedule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90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960" y="32439"/>
            <a:ext cx="1764504" cy="839099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3587" y="67267"/>
            <a:ext cx="16192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Virtual Office</a:t>
            </a:r>
            <a:endParaRPr lang="en-US" sz="22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4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722</TotalTime>
  <Words>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29</cp:revision>
  <dcterms:created xsi:type="dcterms:W3CDTF">2018-06-08T12:47:48Z</dcterms:created>
  <dcterms:modified xsi:type="dcterms:W3CDTF">2018-10-11T19:50:40Z</dcterms:modified>
</cp:coreProperties>
</file>