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73" r:id="rId3"/>
    <p:sldId id="274" r:id="rId4"/>
    <p:sldId id="275" r:id="rId5"/>
  </p:sldIdLst>
  <p:sldSz cx="18288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22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2598" y="1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9648"/>
            <a:ext cx="13716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0272"/>
            <a:ext cx="13716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9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48683"/>
            <a:ext cx="394335" cy="77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48683"/>
            <a:ext cx="1160145" cy="7749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2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227965"/>
            <a:ext cx="157734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611928"/>
            <a:ext cx="157734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48683"/>
            <a:ext cx="1577340" cy="176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224155"/>
            <a:ext cx="77366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334010"/>
            <a:ext cx="77366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224155"/>
            <a:ext cx="77747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334010"/>
            <a:ext cx="77747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8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131657"/>
            <a:ext cx="925830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3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131657"/>
            <a:ext cx="925830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48683"/>
            <a:ext cx="157734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243417"/>
            <a:ext cx="157734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847514"/>
            <a:ext cx="6172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Start Here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Syllabus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2571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Schedule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16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828799" cy="91439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150" tIns="28575" rIns="57150" bIns="285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23"/>
          </a:p>
        </p:txBody>
      </p:sp>
      <p:sp>
        <p:nvSpPr>
          <p:cNvPr id="11" name="TextBox 10"/>
          <p:cNvSpPr txBox="1"/>
          <p:nvPr/>
        </p:nvSpPr>
        <p:spPr>
          <a:xfrm>
            <a:off x="104774" y="72478"/>
            <a:ext cx="1619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Virtual Office</a:t>
            </a:r>
            <a:endParaRPr lang="en-US" sz="22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24</cp:revision>
  <dcterms:created xsi:type="dcterms:W3CDTF">2018-06-08T12:47:48Z</dcterms:created>
  <dcterms:modified xsi:type="dcterms:W3CDTF">2018-10-11T16:53:53Z</dcterms:modified>
</cp:coreProperties>
</file>