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8" r:id="rId2"/>
    <p:sldId id="307" r:id="rId3"/>
    <p:sldId id="335" r:id="rId4"/>
    <p:sldId id="283" r:id="rId5"/>
    <p:sldId id="315" r:id="rId6"/>
    <p:sldId id="337" r:id="rId7"/>
    <p:sldId id="28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89"/>
    <p:restoredTop sz="93983"/>
  </p:normalViewPr>
  <p:slideViewPr>
    <p:cSldViewPr snapToGrid="0" snapToObjects="1">
      <p:cViewPr varScale="1">
        <p:scale>
          <a:sx n="95" d="100"/>
          <a:sy n="95" d="100"/>
        </p:scale>
        <p:origin x="1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2/18/25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6 Thursday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6569-0521-E955-C640-F0D8D7A5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1C8A-AC30-FC61-A6F8-BA1EBBB22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4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0A2E7-6310-C5CA-B923-370BA5548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6-2.1 – Get Help from LLM?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AF47F-1CBC-3770-EEBB-B1D190621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Download ”Ducati </a:t>
            </a:r>
            <a:r>
              <a:rPr lang="en-US" dirty="0" err="1"/>
              <a:t>Streetfigher</a:t>
            </a:r>
            <a:r>
              <a:rPr lang="en-US" dirty="0"/>
              <a:t> </a:t>
            </a:r>
            <a:r>
              <a:rPr lang="en-US" dirty="0" err="1"/>
              <a:t>page.pdf</a:t>
            </a:r>
            <a:r>
              <a:rPr lang="en-US" dirty="0"/>
              <a:t>” from Canvas</a:t>
            </a:r>
          </a:p>
          <a:p>
            <a:r>
              <a:rPr lang="en-US" dirty="0"/>
              <a:t>Examine the web page design in this document</a:t>
            </a:r>
          </a:p>
          <a:p>
            <a:r>
              <a:rPr lang="en-US" dirty="0"/>
              <a:t>Create a web page that matches as closely to the specification as possible with the help of LLM</a:t>
            </a:r>
          </a:p>
          <a:p>
            <a:pPr lvl="1"/>
            <a:r>
              <a:rPr lang="en-US" dirty="0"/>
              <a:t>Start Microsoft Copilot</a:t>
            </a:r>
          </a:p>
          <a:p>
            <a:pPr lvl="1"/>
            <a:r>
              <a:rPr lang="en-US" dirty="0"/>
              <a:t>Upload the pdf file</a:t>
            </a:r>
          </a:p>
          <a:p>
            <a:pPr lvl="1"/>
            <a:r>
              <a:rPr lang="en-US" dirty="0"/>
              <a:t>Use appropriate prompts to ask Copilot for suggestions of HTML and CSS codes</a:t>
            </a:r>
          </a:p>
          <a:p>
            <a:pPr lvl="1"/>
            <a:r>
              <a:rPr lang="en-US" dirty="0"/>
              <a:t>Iterate this process using additional prompts until Copilot generates the design that matches specification</a:t>
            </a:r>
          </a:p>
          <a:p>
            <a:pPr lvl="1"/>
            <a:r>
              <a:rPr lang="en-US" dirty="0"/>
              <a:t>Fix the Copilot-suggested codes so that the final design matches specification </a:t>
            </a:r>
          </a:p>
          <a:p>
            <a:r>
              <a:rPr lang="en-US" dirty="0"/>
              <a:t>Competition</a:t>
            </a:r>
          </a:p>
          <a:p>
            <a:pPr lvl="1"/>
            <a:r>
              <a:rPr lang="en-US" dirty="0"/>
              <a:t>The fewest number of prompts</a:t>
            </a:r>
          </a:p>
          <a:p>
            <a:pPr lvl="1"/>
            <a:r>
              <a:rPr lang="en-US" dirty="0"/>
              <a:t>The least amount of fixes that results in the closest match</a:t>
            </a:r>
          </a:p>
          <a:p>
            <a:r>
              <a:rPr lang="en-US" dirty="0"/>
              <a:t>Submit the HTML and CSS codes</a:t>
            </a:r>
          </a:p>
        </p:txBody>
      </p:sp>
    </p:spTree>
    <p:extLst>
      <p:ext uri="{BB962C8B-B14F-4D97-AF65-F5344CB8AC3E}">
        <p14:creationId xmlns:p14="http://schemas.microsoft.com/office/powerpoint/2010/main" val="1859349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B387F-140C-4BC0-B187-3289A51E0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4ABB3-52EB-2132-43A3-B94B62CF1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 parsing (Example: </a:t>
            </a:r>
            <a:r>
              <a:rPr lang="en-US" dirty="0" err="1"/>
              <a:t>zyBook</a:t>
            </a:r>
            <a:r>
              <a:rPr lang="en-US" dirty="0"/>
              <a:t> 1.7)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4970A-6010-4A44-E9C2-7EC89B50A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Parser halts when reaching &lt;script&gt; </a:t>
            </a:r>
          </a:p>
          <a:p>
            <a:r>
              <a:rPr lang="en-US" dirty="0"/>
              <a:t>Scripts are loaded</a:t>
            </a:r>
          </a:p>
          <a:p>
            <a:r>
              <a:rPr lang="en-US" dirty="0"/>
              <a:t>Scripts are executed </a:t>
            </a:r>
          </a:p>
        </p:txBody>
      </p:sp>
    </p:spTree>
    <p:extLst>
      <p:ext uri="{BB962C8B-B14F-4D97-AF65-F5344CB8AC3E}">
        <p14:creationId xmlns:p14="http://schemas.microsoft.com/office/powerpoint/2010/main" val="3749627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A5D32-5DA0-0CCD-D0C7-42B7C169E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mixed in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5E147-45C8-B0C2-7C91-407040DC1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in rare instances</a:t>
            </a:r>
          </a:p>
          <a:p>
            <a:pPr lvl="1"/>
            <a:r>
              <a:rPr lang="en-US" dirty="0"/>
              <a:t>Display dynamic information, for example, current date or weather</a:t>
            </a:r>
          </a:p>
          <a:p>
            <a:pPr lvl="2"/>
            <a:r>
              <a:rPr lang="en-US" dirty="0"/>
              <a:t>Example: </a:t>
            </a:r>
            <a:r>
              <a:rPr lang="en-US" dirty="0" err="1"/>
              <a:t>tinyscript.html</a:t>
            </a:r>
            <a:endParaRPr lang="en-US" dirty="0"/>
          </a:p>
          <a:p>
            <a:pPr lvl="1"/>
            <a:r>
              <a:rPr lang="en-US" dirty="0"/>
              <a:t>Learn </a:t>
            </a:r>
            <a:r>
              <a:rPr lang="en-US" dirty="0" err="1"/>
              <a:t>Javascript</a:t>
            </a:r>
            <a:endParaRPr lang="en-US" dirty="0"/>
          </a:p>
          <a:p>
            <a:r>
              <a:rPr lang="en-US" dirty="0"/>
              <a:t>The “document” object</a:t>
            </a:r>
          </a:p>
        </p:txBody>
      </p:sp>
    </p:spTree>
    <p:extLst>
      <p:ext uri="{BB962C8B-B14F-4D97-AF65-F5344CB8AC3E}">
        <p14:creationId xmlns:p14="http://schemas.microsoft.com/office/powerpoint/2010/main" val="1534847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DCAC9-5B88-CF22-5489-D1D50477A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6-2.2 – JavaScript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AE299-23C1-8FEB-72E6-120C9E7296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</a:t>
            </a:r>
            <a:r>
              <a:rPr lang="en-US" dirty="0" err="1"/>
              <a:t>tinyscript.zip</a:t>
            </a:r>
            <a:endParaRPr lang="en-US" dirty="0"/>
          </a:p>
          <a:p>
            <a:r>
              <a:rPr lang="en-US" dirty="0"/>
              <a:t>Run the code</a:t>
            </a:r>
          </a:p>
          <a:p>
            <a:r>
              <a:rPr lang="en-US" dirty="0"/>
              <a:t>Study the code</a:t>
            </a:r>
          </a:p>
          <a:p>
            <a:r>
              <a:rPr lang="en-US" dirty="0"/>
              <a:t>Improve the code</a:t>
            </a:r>
          </a:p>
          <a:p>
            <a:pPr lvl="1"/>
            <a:r>
              <a:rPr lang="en-US" dirty="0"/>
              <a:t>Center the box</a:t>
            </a:r>
          </a:p>
          <a:p>
            <a:pPr lvl="1"/>
            <a:r>
              <a:rPr lang="en-US" dirty="0"/>
              <a:t>Center the heading “Hello Friends!”</a:t>
            </a:r>
          </a:p>
          <a:p>
            <a:pPr lvl="1"/>
            <a:r>
              <a:rPr lang="en-US" dirty="0"/>
              <a:t>Add “.” at the end of the date</a:t>
            </a:r>
          </a:p>
          <a:p>
            <a:pPr lvl="1"/>
            <a:r>
              <a:rPr lang="en-US" dirty="0"/>
              <a:t>Send today’s date to </a:t>
            </a:r>
            <a:r>
              <a:rPr lang="en-US" dirty="0" err="1"/>
              <a:t>javascript</a:t>
            </a:r>
            <a:r>
              <a:rPr lang="en-US" dirty="0"/>
              <a:t> console and check it using developer tools</a:t>
            </a:r>
          </a:p>
          <a:p>
            <a:pPr lvl="1"/>
            <a:r>
              <a:rPr lang="en-US" dirty="0"/>
              <a:t>Move the script to an external file and import it using</a:t>
            </a:r>
          </a:p>
          <a:p>
            <a:pPr lvl="2"/>
            <a:r>
              <a:rPr lang="en-US" dirty="0"/>
              <a:t>&lt;script type=“text/</a:t>
            </a:r>
            <a:r>
              <a:rPr lang="en-US" dirty="0" err="1"/>
              <a:t>javascript</a:t>
            </a:r>
            <a:r>
              <a:rPr lang="en-US" dirty="0"/>
              <a:t>” </a:t>
            </a:r>
            <a:r>
              <a:rPr lang="en-US" dirty="0" err="1"/>
              <a:t>src</a:t>
            </a:r>
            <a:r>
              <a:rPr lang="en-US" dirty="0"/>
              <a:t>=“your file”&gt;&lt;/script&gt;</a:t>
            </a:r>
          </a:p>
        </p:txBody>
      </p:sp>
    </p:spTree>
    <p:extLst>
      <p:ext uri="{BB962C8B-B14F-4D97-AF65-F5344CB8AC3E}">
        <p14:creationId xmlns:p14="http://schemas.microsoft.com/office/powerpoint/2010/main" val="2828165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53A-AB36-A241-AB19-DBEECABD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7EC4-DF77-1F49-8CF1-6D380AD5B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Flex layout in CSS </a:t>
            </a:r>
          </a:p>
          <a:p>
            <a:r>
              <a:rPr lang="en-US" dirty="0"/>
              <a:t>LLM assistances (and limitations)</a:t>
            </a:r>
          </a:p>
          <a:p>
            <a:r>
              <a:rPr lang="en-US" dirty="0"/>
              <a:t>Basic JavaScript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9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42973</TotalTime>
  <Words>264</Words>
  <Application>Microsoft Macintosh PowerPoint</Application>
  <PresentationFormat>Widescreen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ITIS 3135 Web Application Design and Development </vt:lpstr>
      <vt:lpstr>Questions?</vt:lpstr>
      <vt:lpstr>In-class Activities 6-2.1 – Get Help from LLM? </vt:lpstr>
      <vt:lpstr>Script parsing (Example: zyBook 1.7)</vt:lpstr>
      <vt:lpstr>Javascript mixed in HTML</vt:lpstr>
      <vt:lpstr>In-class Activities 6-2.2 – JavaScript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36</cp:revision>
  <dcterms:created xsi:type="dcterms:W3CDTF">2022-01-13T19:38:12Z</dcterms:created>
  <dcterms:modified xsi:type="dcterms:W3CDTF">2025-02-20T22:28:52Z</dcterms:modified>
</cp:coreProperties>
</file>