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4" r:id="rId2"/>
  </p:sldIdLst>
  <p:sldSz cx="5715000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7" autoAdjust="0"/>
    <p:restoredTop sz="94660"/>
  </p:normalViewPr>
  <p:slideViewPr>
    <p:cSldViewPr snapToGrid="0">
      <p:cViewPr varScale="1">
        <p:scale>
          <a:sx n="212" d="100"/>
          <a:sy n="212" d="100"/>
        </p:scale>
        <p:origin x="180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311768"/>
            <a:ext cx="4286250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1000566"/>
            <a:ext cx="4286250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4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9797" y="101424"/>
            <a:ext cx="1232297" cy="1614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906" y="101424"/>
            <a:ext cx="3625453" cy="16143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9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29" y="474927"/>
            <a:ext cx="4929188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929" y="1274851"/>
            <a:ext cx="4929188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8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906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3219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4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0" y="101424"/>
            <a:ext cx="4929188" cy="36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651" y="466990"/>
            <a:ext cx="2417713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51" y="695854"/>
            <a:ext cx="2417713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3219" y="466990"/>
            <a:ext cx="2429619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3219" y="695854"/>
            <a:ext cx="2429619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2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4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2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619" y="274285"/>
            <a:ext cx="2893219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9619" y="274285"/>
            <a:ext cx="2893219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906" y="101424"/>
            <a:ext cx="4929188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06" y="507118"/>
            <a:ext cx="4929188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906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3094" y="1765653"/>
            <a:ext cx="1928813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6219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1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29243"/>
          <a:stretch/>
        </p:blipFill>
        <p:spPr>
          <a:xfrm rot="16200000">
            <a:off x="1904998" y="-1905001"/>
            <a:ext cx="1905001" cy="571500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1437" y="371475"/>
            <a:ext cx="1440535" cy="118069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581780" y="371475"/>
            <a:ext cx="4076071" cy="118069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6070" y="774652"/>
            <a:ext cx="1291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CODE 1234</a:t>
            </a:r>
            <a:endParaRPr lang="en-US" sz="3200" b="1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8659" y="470114"/>
            <a:ext cx="397919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Place Your Course </a:t>
            </a: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en-US" sz="2400" b="1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8659" y="1227244"/>
            <a:ext cx="32766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Instructor Name</a:t>
            </a:r>
            <a:endParaRPr lang="en-US" sz="28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82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771</TotalTime>
  <Words>7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32</cp:revision>
  <dcterms:created xsi:type="dcterms:W3CDTF">2018-06-08T12:47:48Z</dcterms:created>
  <dcterms:modified xsi:type="dcterms:W3CDTF">2018-08-24T19:22:15Z</dcterms:modified>
</cp:coreProperties>
</file>