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68" r:id="rId2"/>
    <p:sldId id="318" r:id="rId3"/>
    <p:sldId id="319" r:id="rId4"/>
    <p:sldId id="325" r:id="rId5"/>
    <p:sldId id="326" r:id="rId6"/>
    <p:sldId id="324" r:id="rId7"/>
    <p:sldId id="320" r:id="rId8"/>
    <p:sldId id="321" r:id="rId9"/>
    <p:sldId id="327" r:id="rId10"/>
    <p:sldId id="328" r:id="rId11"/>
    <p:sldId id="323" r:id="rId12"/>
    <p:sldId id="329" r:id="rId13"/>
    <p:sldId id="322" r:id="rId14"/>
    <p:sldId id="330" r:id="rId15"/>
    <p:sldId id="333" r:id="rId16"/>
    <p:sldId id="339" r:id="rId17"/>
    <p:sldId id="259" r:id="rId18"/>
    <p:sldId id="260" r:id="rId19"/>
    <p:sldId id="261" r:id="rId20"/>
    <p:sldId id="262" r:id="rId21"/>
    <p:sldId id="265" r:id="rId22"/>
    <p:sldId id="271" r:id="rId23"/>
    <p:sldId id="283" r:id="rId24"/>
    <p:sldId id="284" r:id="rId25"/>
    <p:sldId id="285" r:id="rId26"/>
    <p:sldId id="287" r:id="rId27"/>
    <p:sldId id="288" r:id="rId28"/>
    <p:sldId id="338" r:id="rId29"/>
    <p:sldId id="33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37"/>
    <p:restoredTop sz="94444"/>
  </p:normalViewPr>
  <p:slideViewPr>
    <p:cSldViewPr snapToGrid="0" snapToObjects="1">
      <p:cViewPr varScale="1">
        <p:scale>
          <a:sx n="135" d="100"/>
          <a:sy n="135" d="100"/>
        </p:scale>
        <p:origin x="15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4/25/23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Parse and render HTML/CSS – build DOM and rendering tree and create view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6917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scripts and event handlers may also initiate Ajax calls, which typically registers at least two more event handlers (call back functions)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114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Ajax request comes back with a response, the corresponding event handlers (callback functions) will be called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3476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Which may again modify the DOM and rendering tree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9730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thus trigger repainting of the view where needed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70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Run scripts whenever encountering &lt;script&gt; elements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35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Scripts may modify DOM and rendering tree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6750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Thus repaint the view where needed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853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Scripts may also register event handlers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78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When event occurs, which may be caused by user actions or by the browser (e.g. when completing loading, or when receiving Ajax response), the event handler will be called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37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Which may again modify DOM and rendering tree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21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trigger repainting where needed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96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Event handlers may also register more event handlers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193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643455"/>
            <a:ext cx="9753600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117600" y="1066800"/>
            <a:ext cx="9855200" cy="4876800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3478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_Console_Text_Console_layou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643455"/>
            <a:ext cx="9753600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117600" y="1066800"/>
            <a:ext cx="9855200" cy="9906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6"/>
          </p:nvPr>
        </p:nvSpPr>
        <p:spPr>
          <a:xfrm>
            <a:off x="1727200" y="2150900"/>
            <a:ext cx="9245600" cy="815635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1117600" y="3347534"/>
            <a:ext cx="9855200" cy="1496734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1727200" y="4982112"/>
            <a:ext cx="9245600" cy="885288"/>
          </a:xfrm>
          <a:solidFill>
            <a:schemeClr val="bg1">
              <a:lumMod val="95000"/>
            </a:schemeClr>
          </a:solidFill>
          <a:ln w="31750" cmpd="thickThin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 dirty="0">
              <a:latin typeface="Times New Roman"/>
            </a:endParaRP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167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_Image_Text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643455"/>
            <a:ext cx="9753600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defRPr sz="2400" b="1" i="0" baseline="0">
                <a:solidFill>
                  <a:srgbClr val="000099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083733" y="1062758"/>
            <a:ext cx="9855200" cy="1756642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1083733" y="2895600"/>
            <a:ext cx="9753600" cy="163340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1083733" y="4605202"/>
            <a:ext cx="9855200" cy="1414598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sz="1800"/>
            </a:lvl1pPr>
          </a:lstStyle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2020, Mike Murach &amp; Associates, Inc.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algn="l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itchFamily="34" charset="0"/>
              </a:rPr>
              <a:t>C19, Slide </a:t>
            </a:r>
            <a:fld id="{5ECE9829-65B2-40C6-AEFF-7C648FF56A9C}" type="slidenum">
              <a:rPr lang="en-US" sz="900" smtClean="0">
                <a:solidFill>
                  <a:schemeClr val="bg1"/>
                </a:solidFill>
                <a:latin typeface="Arial Narrow" pitchFamily="34" charset="0"/>
              </a:rPr>
              <a:pPr algn="r">
                <a:defRPr/>
              </a:pPr>
              <a:t>‹#›</a:t>
            </a:fld>
            <a:endParaRPr lang="en-US" sz="9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446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4/25/23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5183"/>
          </a:xfrm>
        </p:spPr>
        <p:txBody>
          <a:bodyPr/>
          <a:lstStyle/>
          <a:p>
            <a:r>
              <a:rPr lang="en-US" dirty="0"/>
              <a:t>Week 15 Session 2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635682" y="342900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01D3811-6E61-4C92-3A34-38F0FA48E03E}"/>
              </a:ext>
            </a:extLst>
          </p:cNvPr>
          <p:cNvGrpSpPr/>
          <p:nvPr/>
        </p:nvGrpSpPr>
        <p:grpSpPr>
          <a:xfrm>
            <a:off x="6633749" y="3680113"/>
            <a:ext cx="1833524" cy="1306286"/>
            <a:chOff x="7210691" y="3680113"/>
            <a:chExt cx="1833524" cy="1306286"/>
          </a:xfrm>
        </p:grpSpPr>
        <p:pic>
          <p:nvPicPr>
            <p:cNvPr id="21" name="Content Placeholder 4">
              <a:extLst>
                <a:ext uri="{FF2B5EF4-FFF2-40B4-BE49-F238E27FC236}">
                  <a16:creationId xmlns:a16="http://schemas.microsoft.com/office/drawing/2014/main" id="{92A911E8-6E74-38E0-D2E9-AF88FF583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028456"/>
              <a:ext cx="1746432" cy="304800"/>
            </a:xfrm>
            <a:prstGeom prst="rect">
              <a:avLst/>
            </a:prstGeom>
          </p:spPr>
        </p:pic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E053A46F-1061-B0E0-D760-E958E0A96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79" y="4355024"/>
              <a:ext cx="1746432" cy="304800"/>
            </a:xfrm>
            <a:prstGeom prst="rect">
              <a:avLst/>
            </a:prstGeom>
          </p:spPr>
        </p:pic>
        <p:pic>
          <p:nvPicPr>
            <p:cNvPr id="28" name="Content Placeholder 4">
              <a:extLst>
                <a:ext uri="{FF2B5EF4-FFF2-40B4-BE49-F238E27FC236}">
                  <a16:creationId xmlns:a16="http://schemas.microsoft.com/office/drawing/2014/main" id="{9EAC3141-EBAF-39D9-8E42-CA0F2DE07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681599"/>
              <a:ext cx="1746432" cy="3048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D6CF9E9-8B13-196E-8BE5-0CF2686EDA07}"/>
                </a:ext>
              </a:extLst>
            </p:cNvPr>
            <p:cNvSpPr txBox="1"/>
            <p:nvPr/>
          </p:nvSpPr>
          <p:spPr>
            <a:xfrm>
              <a:off x="7210691" y="3680113"/>
              <a:ext cx="1591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Event Handlers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A8FF48A1-9B07-87F9-7F1F-55C8944624F8}"/>
              </a:ext>
            </a:extLst>
          </p:cNvPr>
          <p:cNvSpPr/>
          <p:nvPr/>
        </p:nvSpPr>
        <p:spPr>
          <a:xfrm>
            <a:off x="5528778" y="4527554"/>
            <a:ext cx="110497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6D332F-D30B-1239-566F-B90C2095AEB5}"/>
              </a:ext>
            </a:extLst>
          </p:cNvPr>
          <p:cNvSpPr txBox="1"/>
          <p:nvPr/>
        </p:nvSpPr>
        <p:spPr>
          <a:xfrm>
            <a:off x="5569131" y="4267944"/>
            <a:ext cx="94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Register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0A5EA4A-3C9C-7C56-E708-402706349410}"/>
              </a:ext>
            </a:extLst>
          </p:cNvPr>
          <p:cNvCxnSpPr>
            <a:cxnSpLocks/>
          </p:cNvCxnSpPr>
          <p:nvPr/>
        </p:nvCxnSpPr>
        <p:spPr>
          <a:xfrm>
            <a:off x="4723486" y="3047959"/>
            <a:ext cx="2439314" cy="68505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1B8E6E7-62CD-731F-4DAB-AE266D528590}"/>
              </a:ext>
            </a:extLst>
          </p:cNvPr>
          <p:cNvSpPr txBox="1"/>
          <p:nvPr/>
        </p:nvSpPr>
        <p:spPr>
          <a:xfrm>
            <a:off x="5453742" y="3156858"/>
            <a:ext cx="79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Events</a:t>
            </a:r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138C089-2C65-F03E-BD11-01CB17C46868}"/>
              </a:ext>
            </a:extLst>
          </p:cNvPr>
          <p:cNvSpPr/>
          <p:nvPr/>
        </p:nvSpPr>
        <p:spPr>
          <a:xfrm>
            <a:off x="2024743" y="5737771"/>
            <a:ext cx="3504036" cy="972391"/>
          </a:xfrm>
          <a:custGeom>
            <a:avLst/>
            <a:gdLst>
              <a:gd name="connsiteX0" fmla="*/ 3940629 w 3940629"/>
              <a:gd name="connsiteY0" fmla="*/ 0 h 859972"/>
              <a:gd name="connsiteX1" fmla="*/ 3385457 w 3940629"/>
              <a:gd name="connsiteY1" fmla="*/ 468086 h 859972"/>
              <a:gd name="connsiteX2" fmla="*/ 2394857 w 3940629"/>
              <a:gd name="connsiteY2" fmla="*/ 783772 h 859972"/>
              <a:gd name="connsiteX3" fmla="*/ 957943 w 3940629"/>
              <a:gd name="connsiteY3" fmla="*/ 859972 h 859972"/>
              <a:gd name="connsiteX4" fmla="*/ 108857 w 3940629"/>
              <a:gd name="connsiteY4" fmla="*/ 511629 h 859972"/>
              <a:gd name="connsiteX5" fmla="*/ 0 w 3940629"/>
              <a:gd name="connsiteY5" fmla="*/ 446315 h 859972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1937657 w 3940629"/>
              <a:gd name="connsiteY1" fmla="*/ 870858 h 870858"/>
              <a:gd name="connsiteX2" fmla="*/ 957943 w 3940629"/>
              <a:gd name="connsiteY2" fmla="*/ 859972 h 870858"/>
              <a:gd name="connsiteX3" fmla="*/ 108857 w 3940629"/>
              <a:gd name="connsiteY3" fmla="*/ 511629 h 870858"/>
              <a:gd name="connsiteX4" fmla="*/ 0 w 3940629"/>
              <a:gd name="connsiteY4" fmla="*/ 446315 h 870858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108857 w 3940629"/>
              <a:gd name="connsiteY2" fmla="*/ 511629 h 838201"/>
              <a:gd name="connsiteX3" fmla="*/ 0 w 3940629"/>
              <a:gd name="connsiteY3" fmla="*/ 446315 h 838201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0 w 3940629"/>
              <a:gd name="connsiteY2" fmla="*/ 446315 h 838201"/>
              <a:gd name="connsiteX0" fmla="*/ 3940629 w 3940629"/>
              <a:gd name="connsiteY0" fmla="*/ 0 h 870858"/>
              <a:gd name="connsiteX1" fmla="*/ 1905000 w 3940629"/>
              <a:gd name="connsiteY1" fmla="*/ 870858 h 870858"/>
              <a:gd name="connsiteX2" fmla="*/ 0 w 3940629"/>
              <a:gd name="connsiteY2" fmla="*/ 446315 h 870858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94842"/>
              <a:gd name="connsiteX1" fmla="*/ 2188028 w 3940629"/>
              <a:gd name="connsiteY1" fmla="*/ 892630 h 894842"/>
              <a:gd name="connsiteX2" fmla="*/ 0 w 3940629"/>
              <a:gd name="connsiteY2" fmla="*/ 446315 h 894842"/>
              <a:gd name="connsiteX0" fmla="*/ 3940629 w 3940629"/>
              <a:gd name="connsiteY0" fmla="*/ 0 h 948983"/>
              <a:gd name="connsiteX1" fmla="*/ 1524000 w 3940629"/>
              <a:gd name="connsiteY1" fmla="*/ 947059 h 948983"/>
              <a:gd name="connsiteX2" fmla="*/ 0 w 3940629"/>
              <a:gd name="connsiteY2" fmla="*/ 446315 h 948983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37094"/>
              <a:gd name="connsiteX1" fmla="*/ 2166257 w 3940629"/>
              <a:gd name="connsiteY1" fmla="*/ 936174 h 937094"/>
              <a:gd name="connsiteX2" fmla="*/ 0 w 3940629"/>
              <a:gd name="connsiteY2" fmla="*/ 446315 h 937094"/>
              <a:gd name="connsiteX0" fmla="*/ 3940629 w 3940629"/>
              <a:gd name="connsiteY0" fmla="*/ 0 h 1002275"/>
              <a:gd name="connsiteX1" fmla="*/ 1698171 w 3940629"/>
              <a:gd name="connsiteY1" fmla="*/ 1001488 h 1002275"/>
              <a:gd name="connsiteX2" fmla="*/ 0 w 3940629"/>
              <a:gd name="connsiteY2" fmla="*/ 446315 h 1002275"/>
              <a:gd name="connsiteX0" fmla="*/ 3810001 w 3810001"/>
              <a:gd name="connsiteY0" fmla="*/ 0 h 1002123"/>
              <a:gd name="connsiteX1" fmla="*/ 1567543 w 3810001"/>
              <a:gd name="connsiteY1" fmla="*/ 1001488 h 1002123"/>
              <a:gd name="connsiteX2" fmla="*/ 0 w 3810001"/>
              <a:gd name="connsiteY2" fmla="*/ 337458 h 1002123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1016261"/>
              <a:gd name="connsiteX1" fmla="*/ 1839776 w 3810001"/>
              <a:gd name="connsiteY1" fmla="*/ 990224 h 1016261"/>
              <a:gd name="connsiteX2" fmla="*/ 0 w 3810001"/>
              <a:gd name="connsiteY2" fmla="*/ 337458 h 1016261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1006156"/>
              <a:gd name="connsiteX1" fmla="*/ 2029155 w 3810001"/>
              <a:gd name="connsiteY1" fmla="*/ 990224 h 1006156"/>
              <a:gd name="connsiteX2" fmla="*/ 0 w 3810001"/>
              <a:gd name="connsiteY2" fmla="*/ 337458 h 1006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1" h="1006156">
                <a:moveTo>
                  <a:pt x="3810001" y="0"/>
                </a:moveTo>
                <a:cubicBezTo>
                  <a:pt x="3564555" y="313191"/>
                  <a:pt x="2928338" y="983950"/>
                  <a:pt x="2029155" y="990224"/>
                </a:cubicBezTo>
                <a:cubicBezTo>
                  <a:pt x="1234153" y="1079577"/>
                  <a:pt x="406400" y="783772"/>
                  <a:pt x="0" y="337458"/>
                </a:cubicBezTo>
              </a:path>
            </a:pathLst>
          </a:custGeom>
          <a:noFill/>
          <a:ln w="82550">
            <a:solidFill>
              <a:schemeClr val="accent1"/>
            </a:solidFill>
            <a:headEnd w="med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F29B0D2-FFB1-F5FE-1B18-A83BA0957886}"/>
              </a:ext>
            </a:extLst>
          </p:cNvPr>
          <p:cNvSpPr txBox="1"/>
          <p:nvPr/>
        </p:nvSpPr>
        <p:spPr>
          <a:xfrm>
            <a:off x="3109487" y="6301106"/>
            <a:ext cx="1399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Modify DOM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760DF8E-C029-AA7F-2E51-82CA63E15966}"/>
              </a:ext>
            </a:extLst>
          </p:cNvPr>
          <p:cNvGrpSpPr/>
          <p:nvPr/>
        </p:nvGrpSpPr>
        <p:grpSpPr>
          <a:xfrm>
            <a:off x="30480" y="875426"/>
            <a:ext cx="2234785" cy="2673813"/>
            <a:chOff x="30480" y="875426"/>
            <a:chExt cx="2234785" cy="2673813"/>
          </a:xfrm>
        </p:grpSpPr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AA61A294-6F13-7EAC-B1F8-5E48936A2ECE}"/>
                </a:ext>
              </a:extLst>
            </p:cNvPr>
            <p:cNvSpPr/>
            <p:nvPr/>
          </p:nvSpPr>
          <p:spPr>
            <a:xfrm rot="7924120">
              <a:off x="484963" y="1768938"/>
              <a:ext cx="2673813" cy="886790"/>
            </a:xfrm>
            <a:custGeom>
              <a:avLst/>
              <a:gdLst>
                <a:gd name="connsiteX0" fmla="*/ 3940629 w 3940629"/>
                <a:gd name="connsiteY0" fmla="*/ 0 h 859972"/>
                <a:gd name="connsiteX1" fmla="*/ 3385457 w 3940629"/>
                <a:gd name="connsiteY1" fmla="*/ 468086 h 859972"/>
                <a:gd name="connsiteX2" fmla="*/ 2394857 w 3940629"/>
                <a:gd name="connsiteY2" fmla="*/ 783772 h 859972"/>
                <a:gd name="connsiteX3" fmla="*/ 957943 w 3940629"/>
                <a:gd name="connsiteY3" fmla="*/ 859972 h 859972"/>
                <a:gd name="connsiteX4" fmla="*/ 108857 w 3940629"/>
                <a:gd name="connsiteY4" fmla="*/ 511629 h 859972"/>
                <a:gd name="connsiteX5" fmla="*/ 0 w 3940629"/>
                <a:gd name="connsiteY5" fmla="*/ 446315 h 859972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2982686 w 3940629"/>
                <a:gd name="connsiteY1" fmla="*/ 664028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2982686 w 3940629"/>
                <a:gd name="connsiteY1" fmla="*/ 664028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1937657 w 3940629"/>
                <a:gd name="connsiteY1" fmla="*/ 870858 h 870858"/>
                <a:gd name="connsiteX2" fmla="*/ 957943 w 3940629"/>
                <a:gd name="connsiteY2" fmla="*/ 859972 h 870858"/>
                <a:gd name="connsiteX3" fmla="*/ 108857 w 3940629"/>
                <a:gd name="connsiteY3" fmla="*/ 511629 h 870858"/>
                <a:gd name="connsiteX4" fmla="*/ 0 w 3940629"/>
                <a:gd name="connsiteY4" fmla="*/ 446315 h 870858"/>
                <a:gd name="connsiteX0" fmla="*/ 3940629 w 3940629"/>
                <a:gd name="connsiteY0" fmla="*/ 0 h 859972"/>
                <a:gd name="connsiteX1" fmla="*/ 2188028 w 3940629"/>
                <a:gd name="connsiteY1" fmla="*/ 838201 h 859972"/>
                <a:gd name="connsiteX2" fmla="*/ 957943 w 3940629"/>
                <a:gd name="connsiteY2" fmla="*/ 859972 h 859972"/>
                <a:gd name="connsiteX3" fmla="*/ 108857 w 3940629"/>
                <a:gd name="connsiteY3" fmla="*/ 511629 h 859972"/>
                <a:gd name="connsiteX4" fmla="*/ 0 w 3940629"/>
                <a:gd name="connsiteY4" fmla="*/ 446315 h 859972"/>
                <a:gd name="connsiteX0" fmla="*/ 3940629 w 3940629"/>
                <a:gd name="connsiteY0" fmla="*/ 0 h 859972"/>
                <a:gd name="connsiteX1" fmla="*/ 2188028 w 3940629"/>
                <a:gd name="connsiteY1" fmla="*/ 838201 h 859972"/>
                <a:gd name="connsiteX2" fmla="*/ 957943 w 3940629"/>
                <a:gd name="connsiteY2" fmla="*/ 859972 h 859972"/>
                <a:gd name="connsiteX3" fmla="*/ 108857 w 3940629"/>
                <a:gd name="connsiteY3" fmla="*/ 511629 h 859972"/>
                <a:gd name="connsiteX4" fmla="*/ 0 w 3940629"/>
                <a:gd name="connsiteY4" fmla="*/ 446315 h 859972"/>
                <a:gd name="connsiteX0" fmla="*/ 3940629 w 3940629"/>
                <a:gd name="connsiteY0" fmla="*/ 0 h 838201"/>
                <a:gd name="connsiteX1" fmla="*/ 2188028 w 3940629"/>
                <a:gd name="connsiteY1" fmla="*/ 838201 h 838201"/>
                <a:gd name="connsiteX2" fmla="*/ 108857 w 3940629"/>
                <a:gd name="connsiteY2" fmla="*/ 511629 h 838201"/>
                <a:gd name="connsiteX3" fmla="*/ 0 w 3940629"/>
                <a:gd name="connsiteY3" fmla="*/ 446315 h 838201"/>
                <a:gd name="connsiteX0" fmla="*/ 3940629 w 3940629"/>
                <a:gd name="connsiteY0" fmla="*/ 0 h 838201"/>
                <a:gd name="connsiteX1" fmla="*/ 2188028 w 3940629"/>
                <a:gd name="connsiteY1" fmla="*/ 838201 h 838201"/>
                <a:gd name="connsiteX2" fmla="*/ 0 w 3940629"/>
                <a:gd name="connsiteY2" fmla="*/ 446315 h 838201"/>
                <a:gd name="connsiteX0" fmla="*/ 3940629 w 3940629"/>
                <a:gd name="connsiteY0" fmla="*/ 0 h 870858"/>
                <a:gd name="connsiteX1" fmla="*/ 1905000 w 3940629"/>
                <a:gd name="connsiteY1" fmla="*/ 870858 h 870858"/>
                <a:gd name="connsiteX2" fmla="*/ 0 w 3940629"/>
                <a:gd name="connsiteY2" fmla="*/ 446315 h 870858"/>
                <a:gd name="connsiteX0" fmla="*/ 3940629 w 3940629"/>
                <a:gd name="connsiteY0" fmla="*/ 0 h 873211"/>
                <a:gd name="connsiteX1" fmla="*/ 1905000 w 3940629"/>
                <a:gd name="connsiteY1" fmla="*/ 870858 h 873211"/>
                <a:gd name="connsiteX2" fmla="*/ 0 w 3940629"/>
                <a:gd name="connsiteY2" fmla="*/ 446315 h 873211"/>
                <a:gd name="connsiteX0" fmla="*/ 3940629 w 3940629"/>
                <a:gd name="connsiteY0" fmla="*/ 0 h 873211"/>
                <a:gd name="connsiteX1" fmla="*/ 1905000 w 3940629"/>
                <a:gd name="connsiteY1" fmla="*/ 870858 h 873211"/>
                <a:gd name="connsiteX2" fmla="*/ 0 w 3940629"/>
                <a:gd name="connsiteY2" fmla="*/ 446315 h 873211"/>
                <a:gd name="connsiteX0" fmla="*/ 3940629 w 3940629"/>
                <a:gd name="connsiteY0" fmla="*/ 0 h 894842"/>
                <a:gd name="connsiteX1" fmla="*/ 2188028 w 3940629"/>
                <a:gd name="connsiteY1" fmla="*/ 892630 h 894842"/>
                <a:gd name="connsiteX2" fmla="*/ 0 w 3940629"/>
                <a:gd name="connsiteY2" fmla="*/ 446315 h 894842"/>
                <a:gd name="connsiteX0" fmla="*/ 3940629 w 3940629"/>
                <a:gd name="connsiteY0" fmla="*/ 0 h 948983"/>
                <a:gd name="connsiteX1" fmla="*/ 1524000 w 3940629"/>
                <a:gd name="connsiteY1" fmla="*/ 947059 h 948983"/>
                <a:gd name="connsiteX2" fmla="*/ 0 w 3940629"/>
                <a:gd name="connsiteY2" fmla="*/ 446315 h 948983"/>
                <a:gd name="connsiteX0" fmla="*/ 3940629 w 3940629"/>
                <a:gd name="connsiteY0" fmla="*/ 0 h 947954"/>
                <a:gd name="connsiteX1" fmla="*/ 1524000 w 3940629"/>
                <a:gd name="connsiteY1" fmla="*/ 947059 h 947954"/>
                <a:gd name="connsiteX2" fmla="*/ 0 w 3940629"/>
                <a:gd name="connsiteY2" fmla="*/ 446315 h 947954"/>
                <a:gd name="connsiteX0" fmla="*/ 3940629 w 3940629"/>
                <a:gd name="connsiteY0" fmla="*/ 0 h 947954"/>
                <a:gd name="connsiteX1" fmla="*/ 1524000 w 3940629"/>
                <a:gd name="connsiteY1" fmla="*/ 947059 h 947954"/>
                <a:gd name="connsiteX2" fmla="*/ 0 w 3940629"/>
                <a:gd name="connsiteY2" fmla="*/ 446315 h 947954"/>
                <a:gd name="connsiteX0" fmla="*/ 3940629 w 3940629"/>
                <a:gd name="connsiteY0" fmla="*/ 0 h 937094"/>
                <a:gd name="connsiteX1" fmla="*/ 2166257 w 3940629"/>
                <a:gd name="connsiteY1" fmla="*/ 936174 h 937094"/>
                <a:gd name="connsiteX2" fmla="*/ 0 w 3940629"/>
                <a:gd name="connsiteY2" fmla="*/ 446315 h 937094"/>
                <a:gd name="connsiteX0" fmla="*/ 3940629 w 3940629"/>
                <a:gd name="connsiteY0" fmla="*/ 0 h 1002275"/>
                <a:gd name="connsiteX1" fmla="*/ 1698171 w 3940629"/>
                <a:gd name="connsiteY1" fmla="*/ 1001488 h 1002275"/>
                <a:gd name="connsiteX2" fmla="*/ 0 w 3940629"/>
                <a:gd name="connsiteY2" fmla="*/ 446315 h 1002275"/>
                <a:gd name="connsiteX0" fmla="*/ 3810001 w 3810001"/>
                <a:gd name="connsiteY0" fmla="*/ 0 h 1002123"/>
                <a:gd name="connsiteX1" fmla="*/ 1567543 w 3810001"/>
                <a:gd name="connsiteY1" fmla="*/ 1001488 h 1002123"/>
                <a:gd name="connsiteX2" fmla="*/ 0 w 3810001"/>
                <a:gd name="connsiteY2" fmla="*/ 337458 h 1002123"/>
                <a:gd name="connsiteX0" fmla="*/ 3810001 w 3810001"/>
                <a:gd name="connsiteY0" fmla="*/ 0 h 1002852"/>
                <a:gd name="connsiteX1" fmla="*/ 1567543 w 3810001"/>
                <a:gd name="connsiteY1" fmla="*/ 1001488 h 1002852"/>
                <a:gd name="connsiteX2" fmla="*/ 0 w 3810001"/>
                <a:gd name="connsiteY2" fmla="*/ 337458 h 1002852"/>
                <a:gd name="connsiteX0" fmla="*/ 3810001 w 3810001"/>
                <a:gd name="connsiteY0" fmla="*/ 0 h 1002852"/>
                <a:gd name="connsiteX1" fmla="*/ 1567543 w 3810001"/>
                <a:gd name="connsiteY1" fmla="*/ 1001488 h 1002852"/>
                <a:gd name="connsiteX2" fmla="*/ 0 w 3810001"/>
                <a:gd name="connsiteY2" fmla="*/ 337458 h 1002852"/>
                <a:gd name="connsiteX0" fmla="*/ 3810001 w 3810001"/>
                <a:gd name="connsiteY0" fmla="*/ 0 h 991648"/>
                <a:gd name="connsiteX1" fmla="*/ 1839776 w 3810001"/>
                <a:gd name="connsiteY1" fmla="*/ 990224 h 991648"/>
                <a:gd name="connsiteX2" fmla="*/ 0 w 3810001"/>
                <a:gd name="connsiteY2" fmla="*/ 337458 h 991648"/>
                <a:gd name="connsiteX0" fmla="*/ 3810001 w 3810001"/>
                <a:gd name="connsiteY0" fmla="*/ 0 h 991648"/>
                <a:gd name="connsiteX1" fmla="*/ 1839776 w 3810001"/>
                <a:gd name="connsiteY1" fmla="*/ 990224 h 991648"/>
                <a:gd name="connsiteX2" fmla="*/ 0 w 3810001"/>
                <a:gd name="connsiteY2" fmla="*/ 337458 h 991648"/>
                <a:gd name="connsiteX0" fmla="*/ 3810001 w 3810001"/>
                <a:gd name="connsiteY0" fmla="*/ 0 h 1016261"/>
                <a:gd name="connsiteX1" fmla="*/ 1839776 w 3810001"/>
                <a:gd name="connsiteY1" fmla="*/ 990224 h 1016261"/>
                <a:gd name="connsiteX2" fmla="*/ 0 w 3810001"/>
                <a:gd name="connsiteY2" fmla="*/ 337458 h 1016261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2029155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2029155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1006156"/>
                <a:gd name="connsiteX1" fmla="*/ 2029155 w 3810001"/>
                <a:gd name="connsiteY1" fmla="*/ 990224 h 1006156"/>
                <a:gd name="connsiteX2" fmla="*/ 0 w 3810001"/>
                <a:gd name="connsiteY2" fmla="*/ 337458 h 1006156"/>
                <a:gd name="connsiteX0" fmla="*/ 3559210 w 3559210"/>
                <a:gd name="connsiteY0" fmla="*/ 0 h 1460314"/>
                <a:gd name="connsiteX1" fmla="*/ 2029155 w 3559210"/>
                <a:gd name="connsiteY1" fmla="*/ 1444380 h 1460314"/>
                <a:gd name="connsiteX2" fmla="*/ 0 w 3559210"/>
                <a:gd name="connsiteY2" fmla="*/ 791614 h 1460314"/>
                <a:gd name="connsiteX0" fmla="*/ 3559210 w 3559210"/>
                <a:gd name="connsiteY0" fmla="*/ 0 h 1460312"/>
                <a:gd name="connsiteX1" fmla="*/ 2029155 w 3559210"/>
                <a:gd name="connsiteY1" fmla="*/ 1444380 h 1460312"/>
                <a:gd name="connsiteX2" fmla="*/ 0 w 3559210"/>
                <a:gd name="connsiteY2" fmla="*/ 791614 h 1460312"/>
                <a:gd name="connsiteX0" fmla="*/ 3559210 w 3559210"/>
                <a:gd name="connsiteY0" fmla="*/ 0 h 1552858"/>
                <a:gd name="connsiteX1" fmla="*/ 2029155 w 3559210"/>
                <a:gd name="connsiteY1" fmla="*/ 1444380 h 1552858"/>
                <a:gd name="connsiteX2" fmla="*/ 0 w 3559210"/>
                <a:gd name="connsiteY2" fmla="*/ 791614 h 1552858"/>
                <a:gd name="connsiteX0" fmla="*/ 3559210 w 3559210"/>
                <a:gd name="connsiteY0" fmla="*/ 0 h 1584154"/>
                <a:gd name="connsiteX1" fmla="*/ 1797985 w 3559210"/>
                <a:gd name="connsiteY1" fmla="*/ 1479897 h 1584154"/>
                <a:gd name="connsiteX2" fmla="*/ 0 w 3559210"/>
                <a:gd name="connsiteY2" fmla="*/ 791614 h 158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9210" h="1584154">
                  <a:moveTo>
                    <a:pt x="3559210" y="0"/>
                  </a:moveTo>
                  <a:cubicBezTo>
                    <a:pt x="3313764" y="313191"/>
                    <a:pt x="2612421" y="1185084"/>
                    <a:pt x="1797985" y="1479897"/>
                  </a:cubicBezTo>
                  <a:cubicBezTo>
                    <a:pt x="993201" y="1825589"/>
                    <a:pt x="406400" y="1237928"/>
                    <a:pt x="0" y="791614"/>
                  </a:cubicBezTo>
                </a:path>
              </a:pathLst>
            </a:custGeom>
            <a:noFill/>
            <a:ln w="82550">
              <a:solidFill>
                <a:schemeClr val="accent1"/>
              </a:solidFill>
              <a:headEnd w="med" len="lg"/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71596CE-87B6-7B56-72BE-2B1059FDBA05}"/>
                </a:ext>
              </a:extLst>
            </p:cNvPr>
            <p:cNvSpPr txBox="1"/>
            <p:nvPr/>
          </p:nvSpPr>
          <p:spPr>
            <a:xfrm>
              <a:off x="30480" y="2286000"/>
              <a:ext cx="1343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Modify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277295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635682" y="342900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01D3811-6E61-4C92-3A34-38F0FA48E03E}"/>
              </a:ext>
            </a:extLst>
          </p:cNvPr>
          <p:cNvGrpSpPr/>
          <p:nvPr/>
        </p:nvGrpSpPr>
        <p:grpSpPr>
          <a:xfrm>
            <a:off x="6633749" y="3680113"/>
            <a:ext cx="1855290" cy="1959427"/>
            <a:chOff x="7210691" y="3680113"/>
            <a:chExt cx="1855290" cy="1959427"/>
          </a:xfrm>
        </p:grpSpPr>
        <p:pic>
          <p:nvPicPr>
            <p:cNvPr id="21" name="Content Placeholder 4">
              <a:extLst>
                <a:ext uri="{FF2B5EF4-FFF2-40B4-BE49-F238E27FC236}">
                  <a16:creationId xmlns:a16="http://schemas.microsoft.com/office/drawing/2014/main" id="{92A911E8-6E74-38E0-D2E9-AF88FF583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028456"/>
              <a:ext cx="1746432" cy="304800"/>
            </a:xfrm>
            <a:prstGeom prst="rect">
              <a:avLst/>
            </a:prstGeom>
          </p:spPr>
        </p:pic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E053A46F-1061-B0E0-D760-E958E0A96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79" y="4355024"/>
              <a:ext cx="1746432" cy="304800"/>
            </a:xfrm>
            <a:prstGeom prst="rect">
              <a:avLst/>
            </a:prstGeom>
          </p:spPr>
        </p:pic>
        <p:pic>
          <p:nvPicPr>
            <p:cNvPr id="28" name="Content Placeholder 4">
              <a:extLst>
                <a:ext uri="{FF2B5EF4-FFF2-40B4-BE49-F238E27FC236}">
                  <a16:creationId xmlns:a16="http://schemas.microsoft.com/office/drawing/2014/main" id="{9EAC3141-EBAF-39D9-8E42-CA0F2DE07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681599"/>
              <a:ext cx="1746432" cy="304800"/>
            </a:xfrm>
            <a:prstGeom prst="rect">
              <a:avLst/>
            </a:prstGeom>
          </p:spPr>
        </p:pic>
        <p:pic>
          <p:nvPicPr>
            <p:cNvPr id="29" name="Content Placeholder 4">
              <a:extLst>
                <a:ext uri="{FF2B5EF4-FFF2-40B4-BE49-F238E27FC236}">
                  <a16:creationId xmlns:a16="http://schemas.microsoft.com/office/drawing/2014/main" id="{36EEA917-0110-2353-F9C5-BD499E4C3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08663" y="5008164"/>
              <a:ext cx="1746432" cy="304800"/>
            </a:xfrm>
            <a:prstGeom prst="rect">
              <a:avLst/>
            </a:prstGeom>
          </p:spPr>
        </p:pic>
        <p:pic>
          <p:nvPicPr>
            <p:cNvPr id="30" name="Content Placeholder 4">
              <a:extLst>
                <a:ext uri="{FF2B5EF4-FFF2-40B4-BE49-F238E27FC236}">
                  <a16:creationId xmlns:a16="http://schemas.microsoft.com/office/drawing/2014/main" id="{2B76C29F-40CB-4875-E3F9-C602EE57F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19549" y="5334740"/>
              <a:ext cx="1746432" cy="3048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D6CF9E9-8B13-196E-8BE5-0CF2686EDA07}"/>
                </a:ext>
              </a:extLst>
            </p:cNvPr>
            <p:cNvSpPr txBox="1"/>
            <p:nvPr/>
          </p:nvSpPr>
          <p:spPr>
            <a:xfrm>
              <a:off x="7210691" y="3680113"/>
              <a:ext cx="1591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Event Handlers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A8FF48A1-9B07-87F9-7F1F-55C8944624F8}"/>
              </a:ext>
            </a:extLst>
          </p:cNvPr>
          <p:cNvSpPr/>
          <p:nvPr/>
        </p:nvSpPr>
        <p:spPr>
          <a:xfrm>
            <a:off x="5528778" y="4527554"/>
            <a:ext cx="110497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6D332F-D30B-1239-566F-B90C2095AEB5}"/>
              </a:ext>
            </a:extLst>
          </p:cNvPr>
          <p:cNvSpPr txBox="1"/>
          <p:nvPr/>
        </p:nvSpPr>
        <p:spPr>
          <a:xfrm>
            <a:off x="5569131" y="4267944"/>
            <a:ext cx="94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Register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0A5EA4A-3C9C-7C56-E708-402706349410}"/>
              </a:ext>
            </a:extLst>
          </p:cNvPr>
          <p:cNvCxnSpPr>
            <a:cxnSpLocks/>
          </p:cNvCxnSpPr>
          <p:nvPr/>
        </p:nvCxnSpPr>
        <p:spPr>
          <a:xfrm>
            <a:off x="4723486" y="3047959"/>
            <a:ext cx="2439314" cy="68505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1B8E6E7-62CD-731F-4DAB-AE266D528590}"/>
              </a:ext>
            </a:extLst>
          </p:cNvPr>
          <p:cNvSpPr txBox="1"/>
          <p:nvPr/>
        </p:nvSpPr>
        <p:spPr>
          <a:xfrm>
            <a:off x="5453742" y="3156858"/>
            <a:ext cx="79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Events</a:t>
            </a:r>
          </a:p>
        </p:txBody>
      </p:sp>
    </p:spTree>
    <p:extLst>
      <p:ext uri="{BB962C8B-B14F-4D97-AF65-F5344CB8AC3E}">
        <p14:creationId xmlns:p14="http://schemas.microsoft.com/office/powerpoint/2010/main" val="986808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635682" y="342900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01D3811-6E61-4C92-3A34-38F0FA48E03E}"/>
              </a:ext>
            </a:extLst>
          </p:cNvPr>
          <p:cNvGrpSpPr/>
          <p:nvPr/>
        </p:nvGrpSpPr>
        <p:grpSpPr>
          <a:xfrm>
            <a:off x="6633749" y="3680113"/>
            <a:ext cx="1855290" cy="1959427"/>
            <a:chOff x="7210691" y="3680113"/>
            <a:chExt cx="1855290" cy="1959427"/>
          </a:xfrm>
        </p:grpSpPr>
        <p:pic>
          <p:nvPicPr>
            <p:cNvPr id="21" name="Content Placeholder 4">
              <a:extLst>
                <a:ext uri="{FF2B5EF4-FFF2-40B4-BE49-F238E27FC236}">
                  <a16:creationId xmlns:a16="http://schemas.microsoft.com/office/drawing/2014/main" id="{92A911E8-6E74-38E0-D2E9-AF88FF583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028456"/>
              <a:ext cx="1746432" cy="304800"/>
            </a:xfrm>
            <a:prstGeom prst="rect">
              <a:avLst/>
            </a:prstGeom>
          </p:spPr>
        </p:pic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E053A46F-1061-B0E0-D760-E958E0A96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79" y="4355024"/>
              <a:ext cx="1746432" cy="304800"/>
            </a:xfrm>
            <a:prstGeom prst="rect">
              <a:avLst/>
            </a:prstGeom>
          </p:spPr>
        </p:pic>
        <p:pic>
          <p:nvPicPr>
            <p:cNvPr id="28" name="Content Placeholder 4">
              <a:extLst>
                <a:ext uri="{FF2B5EF4-FFF2-40B4-BE49-F238E27FC236}">
                  <a16:creationId xmlns:a16="http://schemas.microsoft.com/office/drawing/2014/main" id="{9EAC3141-EBAF-39D9-8E42-CA0F2DE07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681599"/>
              <a:ext cx="1746432" cy="304800"/>
            </a:xfrm>
            <a:prstGeom prst="rect">
              <a:avLst/>
            </a:prstGeom>
          </p:spPr>
        </p:pic>
        <p:pic>
          <p:nvPicPr>
            <p:cNvPr id="29" name="Content Placeholder 4">
              <a:extLst>
                <a:ext uri="{FF2B5EF4-FFF2-40B4-BE49-F238E27FC236}">
                  <a16:creationId xmlns:a16="http://schemas.microsoft.com/office/drawing/2014/main" id="{36EEA917-0110-2353-F9C5-BD499E4C3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08663" y="5008164"/>
              <a:ext cx="1746432" cy="304800"/>
            </a:xfrm>
            <a:prstGeom prst="rect">
              <a:avLst/>
            </a:prstGeom>
          </p:spPr>
        </p:pic>
        <p:pic>
          <p:nvPicPr>
            <p:cNvPr id="30" name="Content Placeholder 4">
              <a:extLst>
                <a:ext uri="{FF2B5EF4-FFF2-40B4-BE49-F238E27FC236}">
                  <a16:creationId xmlns:a16="http://schemas.microsoft.com/office/drawing/2014/main" id="{2B76C29F-40CB-4875-E3F9-C602EE57F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19549" y="5334740"/>
              <a:ext cx="1746432" cy="3048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D6CF9E9-8B13-196E-8BE5-0CF2686EDA07}"/>
                </a:ext>
              </a:extLst>
            </p:cNvPr>
            <p:cNvSpPr txBox="1"/>
            <p:nvPr/>
          </p:nvSpPr>
          <p:spPr>
            <a:xfrm>
              <a:off x="7210691" y="3680113"/>
              <a:ext cx="1591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Event Handlers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A8FF48A1-9B07-87F9-7F1F-55C8944624F8}"/>
              </a:ext>
            </a:extLst>
          </p:cNvPr>
          <p:cNvSpPr/>
          <p:nvPr/>
        </p:nvSpPr>
        <p:spPr>
          <a:xfrm>
            <a:off x="5528778" y="4527554"/>
            <a:ext cx="110497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6D332F-D30B-1239-566F-B90C2095AEB5}"/>
              </a:ext>
            </a:extLst>
          </p:cNvPr>
          <p:cNvSpPr txBox="1"/>
          <p:nvPr/>
        </p:nvSpPr>
        <p:spPr>
          <a:xfrm>
            <a:off x="5569131" y="4267944"/>
            <a:ext cx="94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Register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0A5EA4A-3C9C-7C56-E708-402706349410}"/>
              </a:ext>
            </a:extLst>
          </p:cNvPr>
          <p:cNvCxnSpPr>
            <a:cxnSpLocks/>
          </p:cNvCxnSpPr>
          <p:nvPr/>
        </p:nvCxnSpPr>
        <p:spPr>
          <a:xfrm>
            <a:off x="4723486" y="3047959"/>
            <a:ext cx="2439314" cy="68505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1B8E6E7-62CD-731F-4DAB-AE266D528590}"/>
              </a:ext>
            </a:extLst>
          </p:cNvPr>
          <p:cNvSpPr txBox="1"/>
          <p:nvPr/>
        </p:nvSpPr>
        <p:spPr>
          <a:xfrm>
            <a:off x="5453742" y="3156858"/>
            <a:ext cx="79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Events</a:t>
            </a:r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DD7D6AC2-8747-87F1-E5CD-10FA1783BB30}"/>
              </a:ext>
            </a:extLst>
          </p:cNvPr>
          <p:cNvSpPr/>
          <p:nvPr/>
        </p:nvSpPr>
        <p:spPr>
          <a:xfrm rot="17502640">
            <a:off x="8014317" y="3715391"/>
            <a:ext cx="1780535" cy="298776"/>
          </a:xfrm>
          <a:custGeom>
            <a:avLst/>
            <a:gdLst>
              <a:gd name="connsiteX0" fmla="*/ 3940629 w 3940629"/>
              <a:gd name="connsiteY0" fmla="*/ 0 h 859972"/>
              <a:gd name="connsiteX1" fmla="*/ 3385457 w 3940629"/>
              <a:gd name="connsiteY1" fmla="*/ 468086 h 859972"/>
              <a:gd name="connsiteX2" fmla="*/ 2394857 w 3940629"/>
              <a:gd name="connsiteY2" fmla="*/ 783772 h 859972"/>
              <a:gd name="connsiteX3" fmla="*/ 957943 w 3940629"/>
              <a:gd name="connsiteY3" fmla="*/ 859972 h 859972"/>
              <a:gd name="connsiteX4" fmla="*/ 108857 w 3940629"/>
              <a:gd name="connsiteY4" fmla="*/ 511629 h 859972"/>
              <a:gd name="connsiteX5" fmla="*/ 0 w 3940629"/>
              <a:gd name="connsiteY5" fmla="*/ 446315 h 859972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1937657 w 3940629"/>
              <a:gd name="connsiteY1" fmla="*/ 870858 h 870858"/>
              <a:gd name="connsiteX2" fmla="*/ 957943 w 3940629"/>
              <a:gd name="connsiteY2" fmla="*/ 859972 h 870858"/>
              <a:gd name="connsiteX3" fmla="*/ 108857 w 3940629"/>
              <a:gd name="connsiteY3" fmla="*/ 511629 h 870858"/>
              <a:gd name="connsiteX4" fmla="*/ 0 w 3940629"/>
              <a:gd name="connsiteY4" fmla="*/ 446315 h 870858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108857 w 3940629"/>
              <a:gd name="connsiteY2" fmla="*/ 511629 h 838201"/>
              <a:gd name="connsiteX3" fmla="*/ 0 w 3940629"/>
              <a:gd name="connsiteY3" fmla="*/ 446315 h 838201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0 w 3940629"/>
              <a:gd name="connsiteY2" fmla="*/ 446315 h 838201"/>
              <a:gd name="connsiteX0" fmla="*/ 3940629 w 3940629"/>
              <a:gd name="connsiteY0" fmla="*/ 0 h 870858"/>
              <a:gd name="connsiteX1" fmla="*/ 1905000 w 3940629"/>
              <a:gd name="connsiteY1" fmla="*/ 870858 h 870858"/>
              <a:gd name="connsiteX2" fmla="*/ 0 w 3940629"/>
              <a:gd name="connsiteY2" fmla="*/ 446315 h 870858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94842"/>
              <a:gd name="connsiteX1" fmla="*/ 2188028 w 3940629"/>
              <a:gd name="connsiteY1" fmla="*/ 892630 h 894842"/>
              <a:gd name="connsiteX2" fmla="*/ 0 w 3940629"/>
              <a:gd name="connsiteY2" fmla="*/ 446315 h 894842"/>
              <a:gd name="connsiteX0" fmla="*/ 3940629 w 3940629"/>
              <a:gd name="connsiteY0" fmla="*/ 0 h 948983"/>
              <a:gd name="connsiteX1" fmla="*/ 1524000 w 3940629"/>
              <a:gd name="connsiteY1" fmla="*/ 947059 h 948983"/>
              <a:gd name="connsiteX2" fmla="*/ 0 w 3940629"/>
              <a:gd name="connsiteY2" fmla="*/ 446315 h 948983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37094"/>
              <a:gd name="connsiteX1" fmla="*/ 2166257 w 3940629"/>
              <a:gd name="connsiteY1" fmla="*/ 936174 h 937094"/>
              <a:gd name="connsiteX2" fmla="*/ 0 w 3940629"/>
              <a:gd name="connsiteY2" fmla="*/ 446315 h 937094"/>
              <a:gd name="connsiteX0" fmla="*/ 3940629 w 3940629"/>
              <a:gd name="connsiteY0" fmla="*/ 0 h 1002275"/>
              <a:gd name="connsiteX1" fmla="*/ 1698171 w 3940629"/>
              <a:gd name="connsiteY1" fmla="*/ 1001488 h 1002275"/>
              <a:gd name="connsiteX2" fmla="*/ 0 w 3940629"/>
              <a:gd name="connsiteY2" fmla="*/ 446315 h 1002275"/>
              <a:gd name="connsiteX0" fmla="*/ 3810001 w 3810001"/>
              <a:gd name="connsiteY0" fmla="*/ 0 h 1002123"/>
              <a:gd name="connsiteX1" fmla="*/ 1567543 w 3810001"/>
              <a:gd name="connsiteY1" fmla="*/ 1001488 h 1002123"/>
              <a:gd name="connsiteX2" fmla="*/ 0 w 3810001"/>
              <a:gd name="connsiteY2" fmla="*/ 337458 h 1002123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1016261"/>
              <a:gd name="connsiteX1" fmla="*/ 1839776 w 3810001"/>
              <a:gd name="connsiteY1" fmla="*/ 990224 h 1016261"/>
              <a:gd name="connsiteX2" fmla="*/ 0 w 3810001"/>
              <a:gd name="connsiteY2" fmla="*/ 337458 h 1016261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1006156"/>
              <a:gd name="connsiteX1" fmla="*/ 2029155 w 3810001"/>
              <a:gd name="connsiteY1" fmla="*/ 990224 h 1006156"/>
              <a:gd name="connsiteX2" fmla="*/ 0 w 3810001"/>
              <a:gd name="connsiteY2" fmla="*/ 337458 h 1006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1" h="1006156">
                <a:moveTo>
                  <a:pt x="3810001" y="0"/>
                </a:moveTo>
                <a:cubicBezTo>
                  <a:pt x="3564555" y="313191"/>
                  <a:pt x="2928338" y="983950"/>
                  <a:pt x="2029155" y="990224"/>
                </a:cubicBezTo>
                <a:cubicBezTo>
                  <a:pt x="1234153" y="1079577"/>
                  <a:pt x="406400" y="783772"/>
                  <a:pt x="0" y="337458"/>
                </a:cubicBezTo>
              </a:path>
            </a:pathLst>
          </a:custGeom>
          <a:noFill/>
          <a:ln w="34925">
            <a:solidFill>
              <a:schemeClr val="accent1"/>
            </a:solidFill>
            <a:headEnd type="stealth" w="lg" len="lg"/>
            <a:tailEnd type="non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336E3B8-6FD9-D510-C3A3-6D446B4CEF48}"/>
              </a:ext>
            </a:extLst>
          </p:cNvPr>
          <p:cNvSpPr txBox="1"/>
          <p:nvPr/>
        </p:nvSpPr>
        <p:spPr>
          <a:xfrm>
            <a:off x="9099488" y="3495056"/>
            <a:ext cx="234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Ajax - </a:t>
            </a:r>
            <a:r>
              <a:rPr lang="en-US" dirty="0" err="1"/>
              <a:t>XMLHttpRequest</a:t>
            </a:r>
            <a:endParaRPr lang="en-US" dirty="0"/>
          </a:p>
        </p:txBody>
      </p:sp>
      <p:pic>
        <p:nvPicPr>
          <p:cNvPr id="26" name="Content Placeholder 4">
            <a:extLst>
              <a:ext uri="{FF2B5EF4-FFF2-40B4-BE49-F238E27FC236}">
                <a16:creationId xmlns:a16="http://schemas.microsoft.com/office/drawing/2014/main" id="{C34C56FC-7472-652D-4883-417029163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5910" y="3849872"/>
            <a:ext cx="1746432" cy="304800"/>
          </a:xfrm>
          <a:prstGeom prst="rect">
            <a:avLst/>
          </a:prstGeom>
        </p:spPr>
      </p:pic>
      <p:pic>
        <p:nvPicPr>
          <p:cNvPr id="27" name="Content Placeholder 4">
            <a:extLst>
              <a:ext uri="{FF2B5EF4-FFF2-40B4-BE49-F238E27FC236}">
                <a16:creationId xmlns:a16="http://schemas.microsoft.com/office/drawing/2014/main" id="{2F70A50B-7229-82F0-A3C1-C21396C44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5910" y="4168628"/>
            <a:ext cx="1746432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277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635682" y="342900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01D3811-6E61-4C92-3A34-38F0FA48E03E}"/>
              </a:ext>
            </a:extLst>
          </p:cNvPr>
          <p:cNvGrpSpPr/>
          <p:nvPr/>
        </p:nvGrpSpPr>
        <p:grpSpPr>
          <a:xfrm>
            <a:off x="6633749" y="3680113"/>
            <a:ext cx="1855290" cy="1959427"/>
            <a:chOff x="7210691" y="3680113"/>
            <a:chExt cx="1855290" cy="1959427"/>
          </a:xfrm>
        </p:grpSpPr>
        <p:pic>
          <p:nvPicPr>
            <p:cNvPr id="21" name="Content Placeholder 4">
              <a:extLst>
                <a:ext uri="{FF2B5EF4-FFF2-40B4-BE49-F238E27FC236}">
                  <a16:creationId xmlns:a16="http://schemas.microsoft.com/office/drawing/2014/main" id="{92A911E8-6E74-38E0-D2E9-AF88FF583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028456"/>
              <a:ext cx="1746432" cy="304800"/>
            </a:xfrm>
            <a:prstGeom prst="rect">
              <a:avLst/>
            </a:prstGeom>
          </p:spPr>
        </p:pic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E053A46F-1061-B0E0-D760-E958E0A96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79" y="4355024"/>
              <a:ext cx="1746432" cy="304800"/>
            </a:xfrm>
            <a:prstGeom prst="rect">
              <a:avLst/>
            </a:prstGeom>
          </p:spPr>
        </p:pic>
        <p:pic>
          <p:nvPicPr>
            <p:cNvPr id="28" name="Content Placeholder 4">
              <a:extLst>
                <a:ext uri="{FF2B5EF4-FFF2-40B4-BE49-F238E27FC236}">
                  <a16:creationId xmlns:a16="http://schemas.microsoft.com/office/drawing/2014/main" id="{9EAC3141-EBAF-39D9-8E42-CA0F2DE07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681599"/>
              <a:ext cx="1746432" cy="304800"/>
            </a:xfrm>
            <a:prstGeom prst="rect">
              <a:avLst/>
            </a:prstGeom>
          </p:spPr>
        </p:pic>
        <p:pic>
          <p:nvPicPr>
            <p:cNvPr id="29" name="Content Placeholder 4">
              <a:extLst>
                <a:ext uri="{FF2B5EF4-FFF2-40B4-BE49-F238E27FC236}">
                  <a16:creationId xmlns:a16="http://schemas.microsoft.com/office/drawing/2014/main" id="{36EEA917-0110-2353-F9C5-BD499E4C3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08663" y="5008164"/>
              <a:ext cx="1746432" cy="304800"/>
            </a:xfrm>
            <a:prstGeom prst="rect">
              <a:avLst/>
            </a:prstGeom>
          </p:spPr>
        </p:pic>
        <p:pic>
          <p:nvPicPr>
            <p:cNvPr id="30" name="Content Placeholder 4">
              <a:extLst>
                <a:ext uri="{FF2B5EF4-FFF2-40B4-BE49-F238E27FC236}">
                  <a16:creationId xmlns:a16="http://schemas.microsoft.com/office/drawing/2014/main" id="{2B76C29F-40CB-4875-E3F9-C602EE57F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19549" y="5334740"/>
              <a:ext cx="1746432" cy="3048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D6CF9E9-8B13-196E-8BE5-0CF2686EDA07}"/>
                </a:ext>
              </a:extLst>
            </p:cNvPr>
            <p:cNvSpPr txBox="1"/>
            <p:nvPr/>
          </p:nvSpPr>
          <p:spPr>
            <a:xfrm>
              <a:off x="7210691" y="3680113"/>
              <a:ext cx="1591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Event Handlers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A8FF48A1-9B07-87F9-7F1F-55C8944624F8}"/>
              </a:ext>
            </a:extLst>
          </p:cNvPr>
          <p:cNvSpPr/>
          <p:nvPr/>
        </p:nvSpPr>
        <p:spPr>
          <a:xfrm>
            <a:off x="5528778" y="4527554"/>
            <a:ext cx="110497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6D332F-D30B-1239-566F-B90C2095AEB5}"/>
              </a:ext>
            </a:extLst>
          </p:cNvPr>
          <p:cNvSpPr txBox="1"/>
          <p:nvPr/>
        </p:nvSpPr>
        <p:spPr>
          <a:xfrm>
            <a:off x="5569131" y="4267944"/>
            <a:ext cx="94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Register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0A5EA4A-3C9C-7C56-E708-402706349410}"/>
              </a:ext>
            </a:extLst>
          </p:cNvPr>
          <p:cNvCxnSpPr>
            <a:cxnSpLocks/>
          </p:cNvCxnSpPr>
          <p:nvPr/>
        </p:nvCxnSpPr>
        <p:spPr>
          <a:xfrm>
            <a:off x="4723486" y="3047959"/>
            <a:ext cx="2439314" cy="68505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1B8E6E7-62CD-731F-4DAB-AE266D528590}"/>
              </a:ext>
            </a:extLst>
          </p:cNvPr>
          <p:cNvSpPr txBox="1"/>
          <p:nvPr/>
        </p:nvSpPr>
        <p:spPr>
          <a:xfrm>
            <a:off x="5453742" y="3156858"/>
            <a:ext cx="79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Events</a:t>
            </a:r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DD7D6AC2-8747-87F1-E5CD-10FA1783BB30}"/>
              </a:ext>
            </a:extLst>
          </p:cNvPr>
          <p:cNvSpPr/>
          <p:nvPr/>
        </p:nvSpPr>
        <p:spPr>
          <a:xfrm rot="17502640">
            <a:off x="8014317" y="3715391"/>
            <a:ext cx="1780535" cy="298776"/>
          </a:xfrm>
          <a:custGeom>
            <a:avLst/>
            <a:gdLst>
              <a:gd name="connsiteX0" fmla="*/ 3940629 w 3940629"/>
              <a:gd name="connsiteY0" fmla="*/ 0 h 859972"/>
              <a:gd name="connsiteX1" fmla="*/ 3385457 w 3940629"/>
              <a:gd name="connsiteY1" fmla="*/ 468086 h 859972"/>
              <a:gd name="connsiteX2" fmla="*/ 2394857 w 3940629"/>
              <a:gd name="connsiteY2" fmla="*/ 783772 h 859972"/>
              <a:gd name="connsiteX3" fmla="*/ 957943 w 3940629"/>
              <a:gd name="connsiteY3" fmla="*/ 859972 h 859972"/>
              <a:gd name="connsiteX4" fmla="*/ 108857 w 3940629"/>
              <a:gd name="connsiteY4" fmla="*/ 511629 h 859972"/>
              <a:gd name="connsiteX5" fmla="*/ 0 w 3940629"/>
              <a:gd name="connsiteY5" fmla="*/ 446315 h 859972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1937657 w 3940629"/>
              <a:gd name="connsiteY1" fmla="*/ 870858 h 870858"/>
              <a:gd name="connsiteX2" fmla="*/ 957943 w 3940629"/>
              <a:gd name="connsiteY2" fmla="*/ 859972 h 870858"/>
              <a:gd name="connsiteX3" fmla="*/ 108857 w 3940629"/>
              <a:gd name="connsiteY3" fmla="*/ 511629 h 870858"/>
              <a:gd name="connsiteX4" fmla="*/ 0 w 3940629"/>
              <a:gd name="connsiteY4" fmla="*/ 446315 h 870858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108857 w 3940629"/>
              <a:gd name="connsiteY2" fmla="*/ 511629 h 838201"/>
              <a:gd name="connsiteX3" fmla="*/ 0 w 3940629"/>
              <a:gd name="connsiteY3" fmla="*/ 446315 h 838201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0 w 3940629"/>
              <a:gd name="connsiteY2" fmla="*/ 446315 h 838201"/>
              <a:gd name="connsiteX0" fmla="*/ 3940629 w 3940629"/>
              <a:gd name="connsiteY0" fmla="*/ 0 h 870858"/>
              <a:gd name="connsiteX1" fmla="*/ 1905000 w 3940629"/>
              <a:gd name="connsiteY1" fmla="*/ 870858 h 870858"/>
              <a:gd name="connsiteX2" fmla="*/ 0 w 3940629"/>
              <a:gd name="connsiteY2" fmla="*/ 446315 h 870858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94842"/>
              <a:gd name="connsiteX1" fmla="*/ 2188028 w 3940629"/>
              <a:gd name="connsiteY1" fmla="*/ 892630 h 894842"/>
              <a:gd name="connsiteX2" fmla="*/ 0 w 3940629"/>
              <a:gd name="connsiteY2" fmla="*/ 446315 h 894842"/>
              <a:gd name="connsiteX0" fmla="*/ 3940629 w 3940629"/>
              <a:gd name="connsiteY0" fmla="*/ 0 h 948983"/>
              <a:gd name="connsiteX1" fmla="*/ 1524000 w 3940629"/>
              <a:gd name="connsiteY1" fmla="*/ 947059 h 948983"/>
              <a:gd name="connsiteX2" fmla="*/ 0 w 3940629"/>
              <a:gd name="connsiteY2" fmla="*/ 446315 h 948983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37094"/>
              <a:gd name="connsiteX1" fmla="*/ 2166257 w 3940629"/>
              <a:gd name="connsiteY1" fmla="*/ 936174 h 937094"/>
              <a:gd name="connsiteX2" fmla="*/ 0 w 3940629"/>
              <a:gd name="connsiteY2" fmla="*/ 446315 h 937094"/>
              <a:gd name="connsiteX0" fmla="*/ 3940629 w 3940629"/>
              <a:gd name="connsiteY0" fmla="*/ 0 h 1002275"/>
              <a:gd name="connsiteX1" fmla="*/ 1698171 w 3940629"/>
              <a:gd name="connsiteY1" fmla="*/ 1001488 h 1002275"/>
              <a:gd name="connsiteX2" fmla="*/ 0 w 3940629"/>
              <a:gd name="connsiteY2" fmla="*/ 446315 h 1002275"/>
              <a:gd name="connsiteX0" fmla="*/ 3810001 w 3810001"/>
              <a:gd name="connsiteY0" fmla="*/ 0 h 1002123"/>
              <a:gd name="connsiteX1" fmla="*/ 1567543 w 3810001"/>
              <a:gd name="connsiteY1" fmla="*/ 1001488 h 1002123"/>
              <a:gd name="connsiteX2" fmla="*/ 0 w 3810001"/>
              <a:gd name="connsiteY2" fmla="*/ 337458 h 1002123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1016261"/>
              <a:gd name="connsiteX1" fmla="*/ 1839776 w 3810001"/>
              <a:gd name="connsiteY1" fmla="*/ 990224 h 1016261"/>
              <a:gd name="connsiteX2" fmla="*/ 0 w 3810001"/>
              <a:gd name="connsiteY2" fmla="*/ 337458 h 1016261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1006156"/>
              <a:gd name="connsiteX1" fmla="*/ 2029155 w 3810001"/>
              <a:gd name="connsiteY1" fmla="*/ 990224 h 1006156"/>
              <a:gd name="connsiteX2" fmla="*/ 0 w 3810001"/>
              <a:gd name="connsiteY2" fmla="*/ 337458 h 1006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1" h="1006156">
                <a:moveTo>
                  <a:pt x="3810001" y="0"/>
                </a:moveTo>
                <a:cubicBezTo>
                  <a:pt x="3564555" y="313191"/>
                  <a:pt x="2928338" y="983950"/>
                  <a:pt x="2029155" y="990224"/>
                </a:cubicBezTo>
                <a:cubicBezTo>
                  <a:pt x="1234153" y="1079577"/>
                  <a:pt x="406400" y="783772"/>
                  <a:pt x="0" y="337458"/>
                </a:cubicBezTo>
              </a:path>
            </a:pathLst>
          </a:custGeom>
          <a:noFill/>
          <a:ln w="34925">
            <a:solidFill>
              <a:schemeClr val="accent1"/>
            </a:solidFill>
            <a:headEnd type="none"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336E3B8-6FD9-D510-C3A3-6D446B4CEF48}"/>
              </a:ext>
            </a:extLst>
          </p:cNvPr>
          <p:cNvSpPr txBox="1"/>
          <p:nvPr/>
        </p:nvSpPr>
        <p:spPr>
          <a:xfrm>
            <a:off x="9099488" y="3495056"/>
            <a:ext cx="234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Ajax - </a:t>
            </a:r>
            <a:r>
              <a:rPr lang="en-US" dirty="0" err="1"/>
              <a:t>XMLHttpRequest</a:t>
            </a:r>
            <a:endParaRPr lang="en-US" dirty="0"/>
          </a:p>
        </p:txBody>
      </p:sp>
      <p:pic>
        <p:nvPicPr>
          <p:cNvPr id="26" name="Content Placeholder 4">
            <a:extLst>
              <a:ext uri="{FF2B5EF4-FFF2-40B4-BE49-F238E27FC236}">
                <a16:creationId xmlns:a16="http://schemas.microsoft.com/office/drawing/2014/main" id="{C34C56FC-7472-652D-4883-417029163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5910" y="3849872"/>
            <a:ext cx="1746432" cy="304800"/>
          </a:xfrm>
          <a:prstGeom prst="rect">
            <a:avLst/>
          </a:prstGeom>
        </p:spPr>
      </p:pic>
      <p:pic>
        <p:nvPicPr>
          <p:cNvPr id="27" name="Content Placeholder 4">
            <a:extLst>
              <a:ext uri="{FF2B5EF4-FFF2-40B4-BE49-F238E27FC236}">
                <a16:creationId xmlns:a16="http://schemas.microsoft.com/office/drawing/2014/main" id="{2F70A50B-7229-82F0-A3C1-C21396C44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5910" y="4168628"/>
            <a:ext cx="1746432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33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635682" y="342900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01D3811-6E61-4C92-3A34-38F0FA48E03E}"/>
              </a:ext>
            </a:extLst>
          </p:cNvPr>
          <p:cNvGrpSpPr/>
          <p:nvPr/>
        </p:nvGrpSpPr>
        <p:grpSpPr>
          <a:xfrm>
            <a:off x="6633749" y="3680113"/>
            <a:ext cx="1855290" cy="1959427"/>
            <a:chOff x="7210691" y="3680113"/>
            <a:chExt cx="1855290" cy="1959427"/>
          </a:xfrm>
        </p:grpSpPr>
        <p:pic>
          <p:nvPicPr>
            <p:cNvPr id="21" name="Content Placeholder 4">
              <a:extLst>
                <a:ext uri="{FF2B5EF4-FFF2-40B4-BE49-F238E27FC236}">
                  <a16:creationId xmlns:a16="http://schemas.microsoft.com/office/drawing/2014/main" id="{92A911E8-6E74-38E0-D2E9-AF88FF583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028456"/>
              <a:ext cx="1746432" cy="304800"/>
            </a:xfrm>
            <a:prstGeom prst="rect">
              <a:avLst/>
            </a:prstGeom>
          </p:spPr>
        </p:pic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E053A46F-1061-B0E0-D760-E958E0A96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79" y="4355024"/>
              <a:ext cx="1746432" cy="304800"/>
            </a:xfrm>
            <a:prstGeom prst="rect">
              <a:avLst/>
            </a:prstGeom>
          </p:spPr>
        </p:pic>
        <p:pic>
          <p:nvPicPr>
            <p:cNvPr id="28" name="Content Placeholder 4">
              <a:extLst>
                <a:ext uri="{FF2B5EF4-FFF2-40B4-BE49-F238E27FC236}">
                  <a16:creationId xmlns:a16="http://schemas.microsoft.com/office/drawing/2014/main" id="{9EAC3141-EBAF-39D9-8E42-CA0F2DE07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681599"/>
              <a:ext cx="1746432" cy="304800"/>
            </a:xfrm>
            <a:prstGeom prst="rect">
              <a:avLst/>
            </a:prstGeom>
          </p:spPr>
        </p:pic>
        <p:pic>
          <p:nvPicPr>
            <p:cNvPr id="29" name="Content Placeholder 4">
              <a:extLst>
                <a:ext uri="{FF2B5EF4-FFF2-40B4-BE49-F238E27FC236}">
                  <a16:creationId xmlns:a16="http://schemas.microsoft.com/office/drawing/2014/main" id="{36EEA917-0110-2353-F9C5-BD499E4C3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08663" y="5008164"/>
              <a:ext cx="1746432" cy="304800"/>
            </a:xfrm>
            <a:prstGeom prst="rect">
              <a:avLst/>
            </a:prstGeom>
          </p:spPr>
        </p:pic>
        <p:pic>
          <p:nvPicPr>
            <p:cNvPr id="30" name="Content Placeholder 4">
              <a:extLst>
                <a:ext uri="{FF2B5EF4-FFF2-40B4-BE49-F238E27FC236}">
                  <a16:creationId xmlns:a16="http://schemas.microsoft.com/office/drawing/2014/main" id="{2B76C29F-40CB-4875-E3F9-C602EE57F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19549" y="5334740"/>
              <a:ext cx="1746432" cy="3048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D6CF9E9-8B13-196E-8BE5-0CF2686EDA07}"/>
                </a:ext>
              </a:extLst>
            </p:cNvPr>
            <p:cNvSpPr txBox="1"/>
            <p:nvPr/>
          </p:nvSpPr>
          <p:spPr>
            <a:xfrm>
              <a:off x="7210691" y="3680113"/>
              <a:ext cx="1591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Event Handlers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A8FF48A1-9B07-87F9-7F1F-55C8944624F8}"/>
              </a:ext>
            </a:extLst>
          </p:cNvPr>
          <p:cNvSpPr/>
          <p:nvPr/>
        </p:nvSpPr>
        <p:spPr>
          <a:xfrm>
            <a:off x="5528778" y="4527554"/>
            <a:ext cx="110497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6D332F-D30B-1239-566F-B90C2095AEB5}"/>
              </a:ext>
            </a:extLst>
          </p:cNvPr>
          <p:cNvSpPr txBox="1"/>
          <p:nvPr/>
        </p:nvSpPr>
        <p:spPr>
          <a:xfrm>
            <a:off x="5569131" y="4267944"/>
            <a:ext cx="94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Register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0A5EA4A-3C9C-7C56-E708-402706349410}"/>
              </a:ext>
            </a:extLst>
          </p:cNvPr>
          <p:cNvCxnSpPr>
            <a:cxnSpLocks/>
          </p:cNvCxnSpPr>
          <p:nvPr/>
        </p:nvCxnSpPr>
        <p:spPr>
          <a:xfrm>
            <a:off x="4723486" y="3047959"/>
            <a:ext cx="2439314" cy="68505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1B8E6E7-62CD-731F-4DAB-AE266D528590}"/>
              </a:ext>
            </a:extLst>
          </p:cNvPr>
          <p:cNvSpPr txBox="1"/>
          <p:nvPr/>
        </p:nvSpPr>
        <p:spPr>
          <a:xfrm>
            <a:off x="5453742" y="3156858"/>
            <a:ext cx="79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Events</a:t>
            </a:r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DD7D6AC2-8747-87F1-E5CD-10FA1783BB30}"/>
              </a:ext>
            </a:extLst>
          </p:cNvPr>
          <p:cNvSpPr/>
          <p:nvPr/>
        </p:nvSpPr>
        <p:spPr>
          <a:xfrm rot="17502640">
            <a:off x="8014317" y="3715391"/>
            <a:ext cx="1780535" cy="298776"/>
          </a:xfrm>
          <a:custGeom>
            <a:avLst/>
            <a:gdLst>
              <a:gd name="connsiteX0" fmla="*/ 3940629 w 3940629"/>
              <a:gd name="connsiteY0" fmla="*/ 0 h 859972"/>
              <a:gd name="connsiteX1" fmla="*/ 3385457 w 3940629"/>
              <a:gd name="connsiteY1" fmla="*/ 468086 h 859972"/>
              <a:gd name="connsiteX2" fmla="*/ 2394857 w 3940629"/>
              <a:gd name="connsiteY2" fmla="*/ 783772 h 859972"/>
              <a:gd name="connsiteX3" fmla="*/ 957943 w 3940629"/>
              <a:gd name="connsiteY3" fmla="*/ 859972 h 859972"/>
              <a:gd name="connsiteX4" fmla="*/ 108857 w 3940629"/>
              <a:gd name="connsiteY4" fmla="*/ 511629 h 859972"/>
              <a:gd name="connsiteX5" fmla="*/ 0 w 3940629"/>
              <a:gd name="connsiteY5" fmla="*/ 446315 h 859972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1937657 w 3940629"/>
              <a:gd name="connsiteY1" fmla="*/ 870858 h 870858"/>
              <a:gd name="connsiteX2" fmla="*/ 957943 w 3940629"/>
              <a:gd name="connsiteY2" fmla="*/ 859972 h 870858"/>
              <a:gd name="connsiteX3" fmla="*/ 108857 w 3940629"/>
              <a:gd name="connsiteY3" fmla="*/ 511629 h 870858"/>
              <a:gd name="connsiteX4" fmla="*/ 0 w 3940629"/>
              <a:gd name="connsiteY4" fmla="*/ 446315 h 870858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108857 w 3940629"/>
              <a:gd name="connsiteY2" fmla="*/ 511629 h 838201"/>
              <a:gd name="connsiteX3" fmla="*/ 0 w 3940629"/>
              <a:gd name="connsiteY3" fmla="*/ 446315 h 838201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0 w 3940629"/>
              <a:gd name="connsiteY2" fmla="*/ 446315 h 838201"/>
              <a:gd name="connsiteX0" fmla="*/ 3940629 w 3940629"/>
              <a:gd name="connsiteY0" fmla="*/ 0 h 870858"/>
              <a:gd name="connsiteX1" fmla="*/ 1905000 w 3940629"/>
              <a:gd name="connsiteY1" fmla="*/ 870858 h 870858"/>
              <a:gd name="connsiteX2" fmla="*/ 0 w 3940629"/>
              <a:gd name="connsiteY2" fmla="*/ 446315 h 870858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94842"/>
              <a:gd name="connsiteX1" fmla="*/ 2188028 w 3940629"/>
              <a:gd name="connsiteY1" fmla="*/ 892630 h 894842"/>
              <a:gd name="connsiteX2" fmla="*/ 0 w 3940629"/>
              <a:gd name="connsiteY2" fmla="*/ 446315 h 894842"/>
              <a:gd name="connsiteX0" fmla="*/ 3940629 w 3940629"/>
              <a:gd name="connsiteY0" fmla="*/ 0 h 948983"/>
              <a:gd name="connsiteX1" fmla="*/ 1524000 w 3940629"/>
              <a:gd name="connsiteY1" fmla="*/ 947059 h 948983"/>
              <a:gd name="connsiteX2" fmla="*/ 0 w 3940629"/>
              <a:gd name="connsiteY2" fmla="*/ 446315 h 948983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37094"/>
              <a:gd name="connsiteX1" fmla="*/ 2166257 w 3940629"/>
              <a:gd name="connsiteY1" fmla="*/ 936174 h 937094"/>
              <a:gd name="connsiteX2" fmla="*/ 0 w 3940629"/>
              <a:gd name="connsiteY2" fmla="*/ 446315 h 937094"/>
              <a:gd name="connsiteX0" fmla="*/ 3940629 w 3940629"/>
              <a:gd name="connsiteY0" fmla="*/ 0 h 1002275"/>
              <a:gd name="connsiteX1" fmla="*/ 1698171 w 3940629"/>
              <a:gd name="connsiteY1" fmla="*/ 1001488 h 1002275"/>
              <a:gd name="connsiteX2" fmla="*/ 0 w 3940629"/>
              <a:gd name="connsiteY2" fmla="*/ 446315 h 1002275"/>
              <a:gd name="connsiteX0" fmla="*/ 3810001 w 3810001"/>
              <a:gd name="connsiteY0" fmla="*/ 0 h 1002123"/>
              <a:gd name="connsiteX1" fmla="*/ 1567543 w 3810001"/>
              <a:gd name="connsiteY1" fmla="*/ 1001488 h 1002123"/>
              <a:gd name="connsiteX2" fmla="*/ 0 w 3810001"/>
              <a:gd name="connsiteY2" fmla="*/ 337458 h 1002123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1016261"/>
              <a:gd name="connsiteX1" fmla="*/ 1839776 w 3810001"/>
              <a:gd name="connsiteY1" fmla="*/ 990224 h 1016261"/>
              <a:gd name="connsiteX2" fmla="*/ 0 w 3810001"/>
              <a:gd name="connsiteY2" fmla="*/ 337458 h 1016261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1006156"/>
              <a:gd name="connsiteX1" fmla="*/ 2029155 w 3810001"/>
              <a:gd name="connsiteY1" fmla="*/ 990224 h 1006156"/>
              <a:gd name="connsiteX2" fmla="*/ 0 w 3810001"/>
              <a:gd name="connsiteY2" fmla="*/ 337458 h 1006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1" h="1006156">
                <a:moveTo>
                  <a:pt x="3810001" y="0"/>
                </a:moveTo>
                <a:cubicBezTo>
                  <a:pt x="3564555" y="313191"/>
                  <a:pt x="2928338" y="983950"/>
                  <a:pt x="2029155" y="990224"/>
                </a:cubicBezTo>
                <a:cubicBezTo>
                  <a:pt x="1234153" y="1079577"/>
                  <a:pt x="406400" y="783772"/>
                  <a:pt x="0" y="337458"/>
                </a:cubicBezTo>
              </a:path>
            </a:pathLst>
          </a:custGeom>
          <a:noFill/>
          <a:ln w="34925">
            <a:solidFill>
              <a:schemeClr val="accent1"/>
            </a:solidFill>
            <a:headEnd type="none"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336E3B8-6FD9-D510-C3A3-6D446B4CEF48}"/>
              </a:ext>
            </a:extLst>
          </p:cNvPr>
          <p:cNvSpPr txBox="1"/>
          <p:nvPr/>
        </p:nvSpPr>
        <p:spPr>
          <a:xfrm>
            <a:off x="9099488" y="3495056"/>
            <a:ext cx="234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Ajax - </a:t>
            </a:r>
            <a:r>
              <a:rPr lang="en-US" dirty="0" err="1"/>
              <a:t>XMLHttpRequest</a:t>
            </a:r>
            <a:endParaRPr lang="en-US" dirty="0"/>
          </a:p>
        </p:txBody>
      </p:sp>
      <p:pic>
        <p:nvPicPr>
          <p:cNvPr id="26" name="Content Placeholder 4">
            <a:extLst>
              <a:ext uri="{FF2B5EF4-FFF2-40B4-BE49-F238E27FC236}">
                <a16:creationId xmlns:a16="http://schemas.microsoft.com/office/drawing/2014/main" id="{C34C56FC-7472-652D-4883-417029163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5910" y="3849872"/>
            <a:ext cx="1746432" cy="304800"/>
          </a:xfrm>
          <a:prstGeom prst="rect">
            <a:avLst/>
          </a:prstGeom>
        </p:spPr>
      </p:pic>
      <p:pic>
        <p:nvPicPr>
          <p:cNvPr id="27" name="Content Placeholder 4">
            <a:extLst>
              <a:ext uri="{FF2B5EF4-FFF2-40B4-BE49-F238E27FC236}">
                <a16:creationId xmlns:a16="http://schemas.microsoft.com/office/drawing/2014/main" id="{2F70A50B-7229-82F0-A3C1-C21396C44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5910" y="4168628"/>
            <a:ext cx="1746432" cy="304800"/>
          </a:xfrm>
          <a:prstGeom prst="rect">
            <a:avLst/>
          </a:prstGeom>
        </p:spPr>
      </p:pic>
      <p:sp>
        <p:nvSpPr>
          <p:cNvPr id="31" name="Freeform 30">
            <a:extLst>
              <a:ext uri="{FF2B5EF4-FFF2-40B4-BE49-F238E27FC236}">
                <a16:creationId xmlns:a16="http://schemas.microsoft.com/office/drawing/2014/main" id="{63783AB3-74E7-9723-A905-37A7F7F67313}"/>
              </a:ext>
            </a:extLst>
          </p:cNvPr>
          <p:cNvSpPr/>
          <p:nvPr/>
        </p:nvSpPr>
        <p:spPr>
          <a:xfrm rot="21264442">
            <a:off x="2024742" y="4985619"/>
            <a:ext cx="8556171" cy="1724543"/>
          </a:xfrm>
          <a:custGeom>
            <a:avLst/>
            <a:gdLst>
              <a:gd name="connsiteX0" fmla="*/ 3940629 w 3940629"/>
              <a:gd name="connsiteY0" fmla="*/ 0 h 859972"/>
              <a:gd name="connsiteX1" fmla="*/ 3385457 w 3940629"/>
              <a:gd name="connsiteY1" fmla="*/ 468086 h 859972"/>
              <a:gd name="connsiteX2" fmla="*/ 2394857 w 3940629"/>
              <a:gd name="connsiteY2" fmla="*/ 783772 h 859972"/>
              <a:gd name="connsiteX3" fmla="*/ 957943 w 3940629"/>
              <a:gd name="connsiteY3" fmla="*/ 859972 h 859972"/>
              <a:gd name="connsiteX4" fmla="*/ 108857 w 3940629"/>
              <a:gd name="connsiteY4" fmla="*/ 511629 h 859972"/>
              <a:gd name="connsiteX5" fmla="*/ 0 w 3940629"/>
              <a:gd name="connsiteY5" fmla="*/ 446315 h 859972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1937657 w 3940629"/>
              <a:gd name="connsiteY1" fmla="*/ 870858 h 870858"/>
              <a:gd name="connsiteX2" fmla="*/ 957943 w 3940629"/>
              <a:gd name="connsiteY2" fmla="*/ 859972 h 870858"/>
              <a:gd name="connsiteX3" fmla="*/ 108857 w 3940629"/>
              <a:gd name="connsiteY3" fmla="*/ 511629 h 870858"/>
              <a:gd name="connsiteX4" fmla="*/ 0 w 3940629"/>
              <a:gd name="connsiteY4" fmla="*/ 446315 h 870858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108857 w 3940629"/>
              <a:gd name="connsiteY2" fmla="*/ 511629 h 838201"/>
              <a:gd name="connsiteX3" fmla="*/ 0 w 3940629"/>
              <a:gd name="connsiteY3" fmla="*/ 446315 h 838201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0 w 3940629"/>
              <a:gd name="connsiteY2" fmla="*/ 446315 h 838201"/>
              <a:gd name="connsiteX0" fmla="*/ 3940629 w 3940629"/>
              <a:gd name="connsiteY0" fmla="*/ 0 h 870858"/>
              <a:gd name="connsiteX1" fmla="*/ 1905000 w 3940629"/>
              <a:gd name="connsiteY1" fmla="*/ 870858 h 870858"/>
              <a:gd name="connsiteX2" fmla="*/ 0 w 3940629"/>
              <a:gd name="connsiteY2" fmla="*/ 446315 h 870858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94842"/>
              <a:gd name="connsiteX1" fmla="*/ 2188028 w 3940629"/>
              <a:gd name="connsiteY1" fmla="*/ 892630 h 894842"/>
              <a:gd name="connsiteX2" fmla="*/ 0 w 3940629"/>
              <a:gd name="connsiteY2" fmla="*/ 446315 h 894842"/>
              <a:gd name="connsiteX0" fmla="*/ 3940629 w 3940629"/>
              <a:gd name="connsiteY0" fmla="*/ 0 h 948983"/>
              <a:gd name="connsiteX1" fmla="*/ 1524000 w 3940629"/>
              <a:gd name="connsiteY1" fmla="*/ 947059 h 948983"/>
              <a:gd name="connsiteX2" fmla="*/ 0 w 3940629"/>
              <a:gd name="connsiteY2" fmla="*/ 446315 h 948983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37094"/>
              <a:gd name="connsiteX1" fmla="*/ 2166257 w 3940629"/>
              <a:gd name="connsiteY1" fmla="*/ 936174 h 937094"/>
              <a:gd name="connsiteX2" fmla="*/ 0 w 3940629"/>
              <a:gd name="connsiteY2" fmla="*/ 446315 h 937094"/>
              <a:gd name="connsiteX0" fmla="*/ 3940629 w 3940629"/>
              <a:gd name="connsiteY0" fmla="*/ 0 h 1002275"/>
              <a:gd name="connsiteX1" fmla="*/ 1698171 w 3940629"/>
              <a:gd name="connsiteY1" fmla="*/ 1001488 h 1002275"/>
              <a:gd name="connsiteX2" fmla="*/ 0 w 3940629"/>
              <a:gd name="connsiteY2" fmla="*/ 446315 h 1002275"/>
              <a:gd name="connsiteX0" fmla="*/ 3810001 w 3810001"/>
              <a:gd name="connsiteY0" fmla="*/ 0 h 1002123"/>
              <a:gd name="connsiteX1" fmla="*/ 1567543 w 3810001"/>
              <a:gd name="connsiteY1" fmla="*/ 1001488 h 1002123"/>
              <a:gd name="connsiteX2" fmla="*/ 0 w 3810001"/>
              <a:gd name="connsiteY2" fmla="*/ 337458 h 1002123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1016261"/>
              <a:gd name="connsiteX1" fmla="*/ 1839776 w 3810001"/>
              <a:gd name="connsiteY1" fmla="*/ 990224 h 1016261"/>
              <a:gd name="connsiteX2" fmla="*/ 0 w 3810001"/>
              <a:gd name="connsiteY2" fmla="*/ 337458 h 1016261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1006156"/>
              <a:gd name="connsiteX1" fmla="*/ 2029155 w 3810001"/>
              <a:gd name="connsiteY1" fmla="*/ 990224 h 1006156"/>
              <a:gd name="connsiteX2" fmla="*/ 0 w 3810001"/>
              <a:gd name="connsiteY2" fmla="*/ 337458 h 1006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1" h="1006156">
                <a:moveTo>
                  <a:pt x="3810001" y="0"/>
                </a:moveTo>
                <a:cubicBezTo>
                  <a:pt x="3564555" y="313191"/>
                  <a:pt x="2928338" y="983950"/>
                  <a:pt x="2029155" y="990224"/>
                </a:cubicBezTo>
                <a:cubicBezTo>
                  <a:pt x="1234153" y="1079577"/>
                  <a:pt x="406400" y="783772"/>
                  <a:pt x="0" y="337458"/>
                </a:cubicBezTo>
              </a:path>
            </a:pathLst>
          </a:custGeom>
          <a:noFill/>
          <a:ln w="82550">
            <a:solidFill>
              <a:schemeClr val="accent1"/>
            </a:solidFill>
            <a:headEnd w="med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0F1A583-4AD2-F3C8-2CEC-B1BBDE995250}"/>
              </a:ext>
            </a:extLst>
          </p:cNvPr>
          <p:cNvSpPr txBox="1"/>
          <p:nvPr/>
        </p:nvSpPr>
        <p:spPr>
          <a:xfrm>
            <a:off x="5041126" y="6300571"/>
            <a:ext cx="1399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Modify DOM</a:t>
            </a:r>
          </a:p>
        </p:txBody>
      </p:sp>
    </p:spTree>
    <p:extLst>
      <p:ext uri="{BB962C8B-B14F-4D97-AF65-F5344CB8AC3E}">
        <p14:creationId xmlns:p14="http://schemas.microsoft.com/office/powerpoint/2010/main" val="2733853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635682" y="342900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01D3811-6E61-4C92-3A34-38F0FA48E03E}"/>
              </a:ext>
            </a:extLst>
          </p:cNvPr>
          <p:cNvGrpSpPr/>
          <p:nvPr/>
        </p:nvGrpSpPr>
        <p:grpSpPr>
          <a:xfrm>
            <a:off x="6633749" y="3680113"/>
            <a:ext cx="1855290" cy="1959427"/>
            <a:chOff x="7210691" y="3680113"/>
            <a:chExt cx="1855290" cy="1959427"/>
          </a:xfrm>
        </p:grpSpPr>
        <p:pic>
          <p:nvPicPr>
            <p:cNvPr id="21" name="Content Placeholder 4">
              <a:extLst>
                <a:ext uri="{FF2B5EF4-FFF2-40B4-BE49-F238E27FC236}">
                  <a16:creationId xmlns:a16="http://schemas.microsoft.com/office/drawing/2014/main" id="{92A911E8-6E74-38E0-D2E9-AF88FF583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028456"/>
              <a:ext cx="1746432" cy="304800"/>
            </a:xfrm>
            <a:prstGeom prst="rect">
              <a:avLst/>
            </a:prstGeom>
          </p:spPr>
        </p:pic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E053A46F-1061-B0E0-D760-E958E0A96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79" y="4355024"/>
              <a:ext cx="1746432" cy="304800"/>
            </a:xfrm>
            <a:prstGeom prst="rect">
              <a:avLst/>
            </a:prstGeom>
          </p:spPr>
        </p:pic>
        <p:pic>
          <p:nvPicPr>
            <p:cNvPr id="28" name="Content Placeholder 4">
              <a:extLst>
                <a:ext uri="{FF2B5EF4-FFF2-40B4-BE49-F238E27FC236}">
                  <a16:creationId xmlns:a16="http://schemas.microsoft.com/office/drawing/2014/main" id="{9EAC3141-EBAF-39D9-8E42-CA0F2DE07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681599"/>
              <a:ext cx="1746432" cy="304800"/>
            </a:xfrm>
            <a:prstGeom prst="rect">
              <a:avLst/>
            </a:prstGeom>
          </p:spPr>
        </p:pic>
        <p:pic>
          <p:nvPicPr>
            <p:cNvPr id="29" name="Content Placeholder 4">
              <a:extLst>
                <a:ext uri="{FF2B5EF4-FFF2-40B4-BE49-F238E27FC236}">
                  <a16:creationId xmlns:a16="http://schemas.microsoft.com/office/drawing/2014/main" id="{36EEA917-0110-2353-F9C5-BD499E4C3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08663" y="5008164"/>
              <a:ext cx="1746432" cy="304800"/>
            </a:xfrm>
            <a:prstGeom prst="rect">
              <a:avLst/>
            </a:prstGeom>
          </p:spPr>
        </p:pic>
        <p:pic>
          <p:nvPicPr>
            <p:cNvPr id="30" name="Content Placeholder 4">
              <a:extLst>
                <a:ext uri="{FF2B5EF4-FFF2-40B4-BE49-F238E27FC236}">
                  <a16:creationId xmlns:a16="http://schemas.microsoft.com/office/drawing/2014/main" id="{2B76C29F-40CB-4875-E3F9-C602EE57FE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19549" y="5334740"/>
              <a:ext cx="1746432" cy="3048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D6CF9E9-8B13-196E-8BE5-0CF2686EDA07}"/>
                </a:ext>
              </a:extLst>
            </p:cNvPr>
            <p:cNvSpPr txBox="1"/>
            <p:nvPr/>
          </p:nvSpPr>
          <p:spPr>
            <a:xfrm>
              <a:off x="7210691" y="3680113"/>
              <a:ext cx="1591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Event Handlers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A8FF48A1-9B07-87F9-7F1F-55C8944624F8}"/>
              </a:ext>
            </a:extLst>
          </p:cNvPr>
          <p:cNvSpPr/>
          <p:nvPr/>
        </p:nvSpPr>
        <p:spPr>
          <a:xfrm>
            <a:off x="5528778" y="4527554"/>
            <a:ext cx="110497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6D332F-D30B-1239-566F-B90C2095AEB5}"/>
              </a:ext>
            </a:extLst>
          </p:cNvPr>
          <p:cNvSpPr txBox="1"/>
          <p:nvPr/>
        </p:nvSpPr>
        <p:spPr>
          <a:xfrm>
            <a:off x="5569131" y="4267944"/>
            <a:ext cx="94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Register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0A5EA4A-3C9C-7C56-E708-402706349410}"/>
              </a:ext>
            </a:extLst>
          </p:cNvPr>
          <p:cNvCxnSpPr>
            <a:cxnSpLocks/>
          </p:cNvCxnSpPr>
          <p:nvPr/>
        </p:nvCxnSpPr>
        <p:spPr>
          <a:xfrm>
            <a:off x="4723486" y="3047959"/>
            <a:ext cx="2439314" cy="68505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1B8E6E7-62CD-731F-4DAB-AE266D528590}"/>
              </a:ext>
            </a:extLst>
          </p:cNvPr>
          <p:cNvSpPr txBox="1"/>
          <p:nvPr/>
        </p:nvSpPr>
        <p:spPr>
          <a:xfrm>
            <a:off x="5453742" y="3156858"/>
            <a:ext cx="79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Events</a:t>
            </a:r>
          </a:p>
        </p:txBody>
      </p:sp>
      <p:sp>
        <p:nvSpPr>
          <p:cNvPr id="68" name="Freeform 67">
            <a:extLst>
              <a:ext uri="{FF2B5EF4-FFF2-40B4-BE49-F238E27FC236}">
                <a16:creationId xmlns:a16="http://schemas.microsoft.com/office/drawing/2014/main" id="{DD7D6AC2-8747-87F1-E5CD-10FA1783BB30}"/>
              </a:ext>
            </a:extLst>
          </p:cNvPr>
          <p:cNvSpPr/>
          <p:nvPr/>
        </p:nvSpPr>
        <p:spPr>
          <a:xfrm rot="17502640">
            <a:off x="8014317" y="3715391"/>
            <a:ext cx="1780535" cy="298776"/>
          </a:xfrm>
          <a:custGeom>
            <a:avLst/>
            <a:gdLst>
              <a:gd name="connsiteX0" fmla="*/ 3940629 w 3940629"/>
              <a:gd name="connsiteY0" fmla="*/ 0 h 859972"/>
              <a:gd name="connsiteX1" fmla="*/ 3385457 w 3940629"/>
              <a:gd name="connsiteY1" fmla="*/ 468086 h 859972"/>
              <a:gd name="connsiteX2" fmla="*/ 2394857 w 3940629"/>
              <a:gd name="connsiteY2" fmla="*/ 783772 h 859972"/>
              <a:gd name="connsiteX3" fmla="*/ 957943 w 3940629"/>
              <a:gd name="connsiteY3" fmla="*/ 859972 h 859972"/>
              <a:gd name="connsiteX4" fmla="*/ 108857 w 3940629"/>
              <a:gd name="connsiteY4" fmla="*/ 511629 h 859972"/>
              <a:gd name="connsiteX5" fmla="*/ 0 w 3940629"/>
              <a:gd name="connsiteY5" fmla="*/ 446315 h 859972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1937657 w 3940629"/>
              <a:gd name="connsiteY1" fmla="*/ 870858 h 870858"/>
              <a:gd name="connsiteX2" fmla="*/ 957943 w 3940629"/>
              <a:gd name="connsiteY2" fmla="*/ 859972 h 870858"/>
              <a:gd name="connsiteX3" fmla="*/ 108857 w 3940629"/>
              <a:gd name="connsiteY3" fmla="*/ 511629 h 870858"/>
              <a:gd name="connsiteX4" fmla="*/ 0 w 3940629"/>
              <a:gd name="connsiteY4" fmla="*/ 446315 h 870858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108857 w 3940629"/>
              <a:gd name="connsiteY2" fmla="*/ 511629 h 838201"/>
              <a:gd name="connsiteX3" fmla="*/ 0 w 3940629"/>
              <a:gd name="connsiteY3" fmla="*/ 446315 h 838201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0 w 3940629"/>
              <a:gd name="connsiteY2" fmla="*/ 446315 h 838201"/>
              <a:gd name="connsiteX0" fmla="*/ 3940629 w 3940629"/>
              <a:gd name="connsiteY0" fmla="*/ 0 h 870858"/>
              <a:gd name="connsiteX1" fmla="*/ 1905000 w 3940629"/>
              <a:gd name="connsiteY1" fmla="*/ 870858 h 870858"/>
              <a:gd name="connsiteX2" fmla="*/ 0 w 3940629"/>
              <a:gd name="connsiteY2" fmla="*/ 446315 h 870858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94842"/>
              <a:gd name="connsiteX1" fmla="*/ 2188028 w 3940629"/>
              <a:gd name="connsiteY1" fmla="*/ 892630 h 894842"/>
              <a:gd name="connsiteX2" fmla="*/ 0 w 3940629"/>
              <a:gd name="connsiteY2" fmla="*/ 446315 h 894842"/>
              <a:gd name="connsiteX0" fmla="*/ 3940629 w 3940629"/>
              <a:gd name="connsiteY0" fmla="*/ 0 h 948983"/>
              <a:gd name="connsiteX1" fmla="*/ 1524000 w 3940629"/>
              <a:gd name="connsiteY1" fmla="*/ 947059 h 948983"/>
              <a:gd name="connsiteX2" fmla="*/ 0 w 3940629"/>
              <a:gd name="connsiteY2" fmla="*/ 446315 h 948983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37094"/>
              <a:gd name="connsiteX1" fmla="*/ 2166257 w 3940629"/>
              <a:gd name="connsiteY1" fmla="*/ 936174 h 937094"/>
              <a:gd name="connsiteX2" fmla="*/ 0 w 3940629"/>
              <a:gd name="connsiteY2" fmla="*/ 446315 h 937094"/>
              <a:gd name="connsiteX0" fmla="*/ 3940629 w 3940629"/>
              <a:gd name="connsiteY0" fmla="*/ 0 h 1002275"/>
              <a:gd name="connsiteX1" fmla="*/ 1698171 w 3940629"/>
              <a:gd name="connsiteY1" fmla="*/ 1001488 h 1002275"/>
              <a:gd name="connsiteX2" fmla="*/ 0 w 3940629"/>
              <a:gd name="connsiteY2" fmla="*/ 446315 h 1002275"/>
              <a:gd name="connsiteX0" fmla="*/ 3810001 w 3810001"/>
              <a:gd name="connsiteY0" fmla="*/ 0 h 1002123"/>
              <a:gd name="connsiteX1" fmla="*/ 1567543 w 3810001"/>
              <a:gd name="connsiteY1" fmla="*/ 1001488 h 1002123"/>
              <a:gd name="connsiteX2" fmla="*/ 0 w 3810001"/>
              <a:gd name="connsiteY2" fmla="*/ 337458 h 1002123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1016261"/>
              <a:gd name="connsiteX1" fmla="*/ 1839776 w 3810001"/>
              <a:gd name="connsiteY1" fmla="*/ 990224 h 1016261"/>
              <a:gd name="connsiteX2" fmla="*/ 0 w 3810001"/>
              <a:gd name="connsiteY2" fmla="*/ 337458 h 1016261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1006156"/>
              <a:gd name="connsiteX1" fmla="*/ 2029155 w 3810001"/>
              <a:gd name="connsiteY1" fmla="*/ 990224 h 1006156"/>
              <a:gd name="connsiteX2" fmla="*/ 0 w 3810001"/>
              <a:gd name="connsiteY2" fmla="*/ 337458 h 1006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1" h="1006156">
                <a:moveTo>
                  <a:pt x="3810001" y="0"/>
                </a:moveTo>
                <a:cubicBezTo>
                  <a:pt x="3564555" y="313191"/>
                  <a:pt x="2928338" y="983950"/>
                  <a:pt x="2029155" y="990224"/>
                </a:cubicBezTo>
                <a:cubicBezTo>
                  <a:pt x="1234153" y="1079577"/>
                  <a:pt x="406400" y="783772"/>
                  <a:pt x="0" y="337458"/>
                </a:cubicBezTo>
              </a:path>
            </a:pathLst>
          </a:custGeom>
          <a:noFill/>
          <a:ln w="34925">
            <a:solidFill>
              <a:schemeClr val="accent1"/>
            </a:solidFill>
            <a:headEnd type="none" w="lg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336E3B8-6FD9-D510-C3A3-6D446B4CEF48}"/>
              </a:ext>
            </a:extLst>
          </p:cNvPr>
          <p:cNvSpPr txBox="1"/>
          <p:nvPr/>
        </p:nvSpPr>
        <p:spPr>
          <a:xfrm>
            <a:off x="9099488" y="3495056"/>
            <a:ext cx="2347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Ajax - </a:t>
            </a:r>
            <a:r>
              <a:rPr lang="en-US" dirty="0" err="1"/>
              <a:t>XMLHttpRequest</a:t>
            </a:r>
            <a:endParaRPr lang="en-US" dirty="0"/>
          </a:p>
        </p:txBody>
      </p:sp>
      <p:pic>
        <p:nvPicPr>
          <p:cNvPr id="26" name="Content Placeholder 4">
            <a:extLst>
              <a:ext uri="{FF2B5EF4-FFF2-40B4-BE49-F238E27FC236}">
                <a16:creationId xmlns:a16="http://schemas.microsoft.com/office/drawing/2014/main" id="{C34C56FC-7472-652D-4883-4170291635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5910" y="3849872"/>
            <a:ext cx="1746432" cy="304800"/>
          </a:xfrm>
          <a:prstGeom prst="rect">
            <a:avLst/>
          </a:prstGeom>
        </p:spPr>
      </p:pic>
      <p:pic>
        <p:nvPicPr>
          <p:cNvPr id="27" name="Content Placeholder 4">
            <a:extLst>
              <a:ext uri="{FF2B5EF4-FFF2-40B4-BE49-F238E27FC236}">
                <a16:creationId xmlns:a16="http://schemas.microsoft.com/office/drawing/2014/main" id="{2F70A50B-7229-82F0-A3C1-C21396C44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5910" y="4168628"/>
            <a:ext cx="1746432" cy="304800"/>
          </a:xfrm>
          <a:prstGeom prst="rect">
            <a:avLst/>
          </a:prstGeom>
        </p:spPr>
      </p:pic>
      <p:sp>
        <p:nvSpPr>
          <p:cNvPr id="31" name="Freeform 30">
            <a:extLst>
              <a:ext uri="{FF2B5EF4-FFF2-40B4-BE49-F238E27FC236}">
                <a16:creationId xmlns:a16="http://schemas.microsoft.com/office/drawing/2014/main" id="{63783AB3-74E7-9723-A905-37A7F7F67313}"/>
              </a:ext>
            </a:extLst>
          </p:cNvPr>
          <p:cNvSpPr/>
          <p:nvPr/>
        </p:nvSpPr>
        <p:spPr>
          <a:xfrm rot="21264442">
            <a:off x="2024742" y="4985619"/>
            <a:ext cx="8556171" cy="1724543"/>
          </a:xfrm>
          <a:custGeom>
            <a:avLst/>
            <a:gdLst>
              <a:gd name="connsiteX0" fmla="*/ 3940629 w 3940629"/>
              <a:gd name="connsiteY0" fmla="*/ 0 h 859972"/>
              <a:gd name="connsiteX1" fmla="*/ 3385457 w 3940629"/>
              <a:gd name="connsiteY1" fmla="*/ 468086 h 859972"/>
              <a:gd name="connsiteX2" fmla="*/ 2394857 w 3940629"/>
              <a:gd name="connsiteY2" fmla="*/ 783772 h 859972"/>
              <a:gd name="connsiteX3" fmla="*/ 957943 w 3940629"/>
              <a:gd name="connsiteY3" fmla="*/ 859972 h 859972"/>
              <a:gd name="connsiteX4" fmla="*/ 108857 w 3940629"/>
              <a:gd name="connsiteY4" fmla="*/ 511629 h 859972"/>
              <a:gd name="connsiteX5" fmla="*/ 0 w 3940629"/>
              <a:gd name="connsiteY5" fmla="*/ 446315 h 859972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1937657 w 3940629"/>
              <a:gd name="connsiteY1" fmla="*/ 870858 h 870858"/>
              <a:gd name="connsiteX2" fmla="*/ 957943 w 3940629"/>
              <a:gd name="connsiteY2" fmla="*/ 859972 h 870858"/>
              <a:gd name="connsiteX3" fmla="*/ 108857 w 3940629"/>
              <a:gd name="connsiteY3" fmla="*/ 511629 h 870858"/>
              <a:gd name="connsiteX4" fmla="*/ 0 w 3940629"/>
              <a:gd name="connsiteY4" fmla="*/ 446315 h 870858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108857 w 3940629"/>
              <a:gd name="connsiteY2" fmla="*/ 511629 h 838201"/>
              <a:gd name="connsiteX3" fmla="*/ 0 w 3940629"/>
              <a:gd name="connsiteY3" fmla="*/ 446315 h 838201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0 w 3940629"/>
              <a:gd name="connsiteY2" fmla="*/ 446315 h 838201"/>
              <a:gd name="connsiteX0" fmla="*/ 3940629 w 3940629"/>
              <a:gd name="connsiteY0" fmla="*/ 0 h 870858"/>
              <a:gd name="connsiteX1" fmla="*/ 1905000 w 3940629"/>
              <a:gd name="connsiteY1" fmla="*/ 870858 h 870858"/>
              <a:gd name="connsiteX2" fmla="*/ 0 w 3940629"/>
              <a:gd name="connsiteY2" fmla="*/ 446315 h 870858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94842"/>
              <a:gd name="connsiteX1" fmla="*/ 2188028 w 3940629"/>
              <a:gd name="connsiteY1" fmla="*/ 892630 h 894842"/>
              <a:gd name="connsiteX2" fmla="*/ 0 w 3940629"/>
              <a:gd name="connsiteY2" fmla="*/ 446315 h 894842"/>
              <a:gd name="connsiteX0" fmla="*/ 3940629 w 3940629"/>
              <a:gd name="connsiteY0" fmla="*/ 0 h 948983"/>
              <a:gd name="connsiteX1" fmla="*/ 1524000 w 3940629"/>
              <a:gd name="connsiteY1" fmla="*/ 947059 h 948983"/>
              <a:gd name="connsiteX2" fmla="*/ 0 w 3940629"/>
              <a:gd name="connsiteY2" fmla="*/ 446315 h 948983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37094"/>
              <a:gd name="connsiteX1" fmla="*/ 2166257 w 3940629"/>
              <a:gd name="connsiteY1" fmla="*/ 936174 h 937094"/>
              <a:gd name="connsiteX2" fmla="*/ 0 w 3940629"/>
              <a:gd name="connsiteY2" fmla="*/ 446315 h 937094"/>
              <a:gd name="connsiteX0" fmla="*/ 3940629 w 3940629"/>
              <a:gd name="connsiteY0" fmla="*/ 0 h 1002275"/>
              <a:gd name="connsiteX1" fmla="*/ 1698171 w 3940629"/>
              <a:gd name="connsiteY1" fmla="*/ 1001488 h 1002275"/>
              <a:gd name="connsiteX2" fmla="*/ 0 w 3940629"/>
              <a:gd name="connsiteY2" fmla="*/ 446315 h 1002275"/>
              <a:gd name="connsiteX0" fmla="*/ 3810001 w 3810001"/>
              <a:gd name="connsiteY0" fmla="*/ 0 h 1002123"/>
              <a:gd name="connsiteX1" fmla="*/ 1567543 w 3810001"/>
              <a:gd name="connsiteY1" fmla="*/ 1001488 h 1002123"/>
              <a:gd name="connsiteX2" fmla="*/ 0 w 3810001"/>
              <a:gd name="connsiteY2" fmla="*/ 337458 h 1002123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1016261"/>
              <a:gd name="connsiteX1" fmla="*/ 1839776 w 3810001"/>
              <a:gd name="connsiteY1" fmla="*/ 990224 h 1016261"/>
              <a:gd name="connsiteX2" fmla="*/ 0 w 3810001"/>
              <a:gd name="connsiteY2" fmla="*/ 337458 h 1016261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1006156"/>
              <a:gd name="connsiteX1" fmla="*/ 2029155 w 3810001"/>
              <a:gd name="connsiteY1" fmla="*/ 990224 h 1006156"/>
              <a:gd name="connsiteX2" fmla="*/ 0 w 3810001"/>
              <a:gd name="connsiteY2" fmla="*/ 337458 h 1006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1" h="1006156">
                <a:moveTo>
                  <a:pt x="3810001" y="0"/>
                </a:moveTo>
                <a:cubicBezTo>
                  <a:pt x="3564555" y="313191"/>
                  <a:pt x="2928338" y="983950"/>
                  <a:pt x="2029155" y="990224"/>
                </a:cubicBezTo>
                <a:cubicBezTo>
                  <a:pt x="1234153" y="1079577"/>
                  <a:pt x="406400" y="783772"/>
                  <a:pt x="0" y="337458"/>
                </a:cubicBezTo>
              </a:path>
            </a:pathLst>
          </a:custGeom>
          <a:noFill/>
          <a:ln w="82550">
            <a:solidFill>
              <a:schemeClr val="accent1"/>
            </a:solidFill>
            <a:headEnd w="med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0F1A583-4AD2-F3C8-2CEC-B1BBDE995250}"/>
              </a:ext>
            </a:extLst>
          </p:cNvPr>
          <p:cNvSpPr txBox="1"/>
          <p:nvPr/>
        </p:nvSpPr>
        <p:spPr>
          <a:xfrm>
            <a:off x="5041126" y="6300571"/>
            <a:ext cx="1399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Modify DOM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84FC90F-C085-1D91-4082-59752CD9AA3A}"/>
              </a:ext>
            </a:extLst>
          </p:cNvPr>
          <p:cNvGrpSpPr/>
          <p:nvPr/>
        </p:nvGrpSpPr>
        <p:grpSpPr>
          <a:xfrm>
            <a:off x="30480" y="875426"/>
            <a:ext cx="2234785" cy="2673813"/>
            <a:chOff x="30480" y="875426"/>
            <a:chExt cx="2234785" cy="2673813"/>
          </a:xfrm>
        </p:grpSpPr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FB5A0434-2C8B-5242-949E-C8F0819E177C}"/>
                </a:ext>
              </a:extLst>
            </p:cNvPr>
            <p:cNvSpPr/>
            <p:nvPr/>
          </p:nvSpPr>
          <p:spPr>
            <a:xfrm rot="7924120">
              <a:off x="484963" y="1768938"/>
              <a:ext cx="2673813" cy="886790"/>
            </a:xfrm>
            <a:custGeom>
              <a:avLst/>
              <a:gdLst>
                <a:gd name="connsiteX0" fmla="*/ 3940629 w 3940629"/>
                <a:gd name="connsiteY0" fmla="*/ 0 h 859972"/>
                <a:gd name="connsiteX1" fmla="*/ 3385457 w 3940629"/>
                <a:gd name="connsiteY1" fmla="*/ 468086 h 859972"/>
                <a:gd name="connsiteX2" fmla="*/ 2394857 w 3940629"/>
                <a:gd name="connsiteY2" fmla="*/ 783772 h 859972"/>
                <a:gd name="connsiteX3" fmla="*/ 957943 w 3940629"/>
                <a:gd name="connsiteY3" fmla="*/ 859972 h 859972"/>
                <a:gd name="connsiteX4" fmla="*/ 108857 w 3940629"/>
                <a:gd name="connsiteY4" fmla="*/ 511629 h 859972"/>
                <a:gd name="connsiteX5" fmla="*/ 0 w 3940629"/>
                <a:gd name="connsiteY5" fmla="*/ 446315 h 859972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2982686 w 3940629"/>
                <a:gd name="connsiteY1" fmla="*/ 664028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2982686 w 3940629"/>
                <a:gd name="connsiteY1" fmla="*/ 664028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1937657 w 3940629"/>
                <a:gd name="connsiteY1" fmla="*/ 870858 h 870858"/>
                <a:gd name="connsiteX2" fmla="*/ 957943 w 3940629"/>
                <a:gd name="connsiteY2" fmla="*/ 859972 h 870858"/>
                <a:gd name="connsiteX3" fmla="*/ 108857 w 3940629"/>
                <a:gd name="connsiteY3" fmla="*/ 511629 h 870858"/>
                <a:gd name="connsiteX4" fmla="*/ 0 w 3940629"/>
                <a:gd name="connsiteY4" fmla="*/ 446315 h 870858"/>
                <a:gd name="connsiteX0" fmla="*/ 3940629 w 3940629"/>
                <a:gd name="connsiteY0" fmla="*/ 0 h 859972"/>
                <a:gd name="connsiteX1" fmla="*/ 2188028 w 3940629"/>
                <a:gd name="connsiteY1" fmla="*/ 838201 h 859972"/>
                <a:gd name="connsiteX2" fmla="*/ 957943 w 3940629"/>
                <a:gd name="connsiteY2" fmla="*/ 859972 h 859972"/>
                <a:gd name="connsiteX3" fmla="*/ 108857 w 3940629"/>
                <a:gd name="connsiteY3" fmla="*/ 511629 h 859972"/>
                <a:gd name="connsiteX4" fmla="*/ 0 w 3940629"/>
                <a:gd name="connsiteY4" fmla="*/ 446315 h 859972"/>
                <a:gd name="connsiteX0" fmla="*/ 3940629 w 3940629"/>
                <a:gd name="connsiteY0" fmla="*/ 0 h 859972"/>
                <a:gd name="connsiteX1" fmla="*/ 2188028 w 3940629"/>
                <a:gd name="connsiteY1" fmla="*/ 838201 h 859972"/>
                <a:gd name="connsiteX2" fmla="*/ 957943 w 3940629"/>
                <a:gd name="connsiteY2" fmla="*/ 859972 h 859972"/>
                <a:gd name="connsiteX3" fmla="*/ 108857 w 3940629"/>
                <a:gd name="connsiteY3" fmla="*/ 511629 h 859972"/>
                <a:gd name="connsiteX4" fmla="*/ 0 w 3940629"/>
                <a:gd name="connsiteY4" fmla="*/ 446315 h 859972"/>
                <a:gd name="connsiteX0" fmla="*/ 3940629 w 3940629"/>
                <a:gd name="connsiteY0" fmla="*/ 0 h 838201"/>
                <a:gd name="connsiteX1" fmla="*/ 2188028 w 3940629"/>
                <a:gd name="connsiteY1" fmla="*/ 838201 h 838201"/>
                <a:gd name="connsiteX2" fmla="*/ 108857 w 3940629"/>
                <a:gd name="connsiteY2" fmla="*/ 511629 h 838201"/>
                <a:gd name="connsiteX3" fmla="*/ 0 w 3940629"/>
                <a:gd name="connsiteY3" fmla="*/ 446315 h 838201"/>
                <a:gd name="connsiteX0" fmla="*/ 3940629 w 3940629"/>
                <a:gd name="connsiteY0" fmla="*/ 0 h 838201"/>
                <a:gd name="connsiteX1" fmla="*/ 2188028 w 3940629"/>
                <a:gd name="connsiteY1" fmla="*/ 838201 h 838201"/>
                <a:gd name="connsiteX2" fmla="*/ 0 w 3940629"/>
                <a:gd name="connsiteY2" fmla="*/ 446315 h 838201"/>
                <a:gd name="connsiteX0" fmla="*/ 3940629 w 3940629"/>
                <a:gd name="connsiteY0" fmla="*/ 0 h 870858"/>
                <a:gd name="connsiteX1" fmla="*/ 1905000 w 3940629"/>
                <a:gd name="connsiteY1" fmla="*/ 870858 h 870858"/>
                <a:gd name="connsiteX2" fmla="*/ 0 w 3940629"/>
                <a:gd name="connsiteY2" fmla="*/ 446315 h 870858"/>
                <a:gd name="connsiteX0" fmla="*/ 3940629 w 3940629"/>
                <a:gd name="connsiteY0" fmla="*/ 0 h 873211"/>
                <a:gd name="connsiteX1" fmla="*/ 1905000 w 3940629"/>
                <a:gd name="connsiteY1" fmla="*/ 870858 h 873211"/>
                <a:gd name="connsiteX2" fmla="*/ 0 w 3940629"/>
                <a:gd name="connsiteY2" fmla="*/ 446315 h 873211"/>
                <a:gd name="connsiteX0" fmla="*/ 3940629 w 3940629"/>
                <a:gd name="connsiteY0" fmla="*/ 0 h 873211"/>
                <a:gd name="connsiteX1" fmla="*/ 1905000 w 3940629"/>
                <a:gd name="connsiteY1" fmla="*/ 870858 h 873211"/>
                <a:gd name="connsiteX2" fmla="*/ 0 w 3940629"/>
                <a:gd name="connsiteY2" fmla="*/ 446315 h 873211"/>
                <a:gd name="connsiteX0" fmla="*/ 3940629 w 3940629"/>
                <a:gd name="connsiteY0" fmla="*/ 0 h 894842"/>
                <a:gd name="connsiteX1" fmla="*/ 2188028 w 3940629"/>
                <a:gd name="connsiteY1" fmla="*/ 892630 h 894842"/>
                <a:gd name="connsiteX2" fmla="*/ 0 w 3940629"/>
                <a:gd name="connsiteY2" fmla="*/ 446315 h 894842"/>
                <a:gd name="connsiteX0" fmla="*/ 3940629 w 3940629"/>
                <a:gd name="connsiteY0" fmla="*/ 0 h 948983"/>
                <a:gd name="connsiteX1" fmla="*/ 1524000 w 3940629"/>
                <a:gd name="connsiteY1" fmla="*/ 947059 h 948983"/>
                <a:gd name="connsiteX2" fmla="*/ 0 w 3940629"/>
                <a:gd name="connsiteY2" fmla="*/ 446315 h 948983"/>
                <a:gd name="connsiteX0" fmla="*/ 3940629 w 3940629"/>
                <a:gd name="connsiteY0" fmla="*/ 0 h 947954"/>
                <a:gd name="connsiteX1" fmla="*/ 1524000 w 3940629"/>
                <a:gd name="connsiteY1" fmla="*/ 947059 h 947954"/>
                <a:gd name="connsiteX2" fmla="*/ 0 w 3940629"/>
                <a:gd name="connsiteY2" fmla="*/ 446315 h 947954"/>
                <a:gd name="connsiteX0" fmla="*/ 3940629 w 3940629"/>
                <a:gd name="connsiteY0" fmla="*/ 0 h 947954"/>
                <a:gd name="connsiteX1" fmla="*/ 1524000 w 3940629"/>
                <a:gd name="connsiteY1" fmla="*/ 947059 h 947954"/>
                <a:gd name="connsiteX2" fmla="*/ 0 w 3940629"/>
                <a:gd name="connsiteY2" fmla="*/ 446315 h 947954"/>
                <a:gd name="connsiteX0" fmla="*/ 3940629 w 3940629"/>
                <a:gd name="connsiteY0" fmla="*/ 0 h 937094"/>
                <a:gd name="connsiteX1" fmla="*/ 2166257 w 3940629"/>
                <a:gd name="connsiteY1" fmla="*/ 936174 h 937094"/>
                <a:gd name="connsiteX2" fmla="*/ 0 w 3940629"/>
                <a:gd name="connsiteY2" fmla="*/ 446315 h 937094"/>
                <a:gd name="connsiteX0" fmla="*/ 3940629 w 3940629"/>
                <a:gd name="connsiteY0" fmla="*/ 0 h 1002275"/>
                <a:gd name="connsiteX1" fmla="*/ 1698171 w 3940629"/>
                <a:gd name="connsiteY1" fmla="*/ 1001488 h 1002275"/>
                <a:gd name="connsiteX2" fmla="*/ 0 w 3940629"/>
                <a:gd name="connsiteY2" fmla="*/ 446315 h 1002275"/>
                <a:gd name="connsiteX0" fmla="*/ 3810001 w 3810001"/>
                <a:gd name="connsiteY0" fmla="*/ 0 h 1002123"/>
                <a:gd name="connsiteX1" fmla="*/ 1567543 w 3810001"/>
                <a:gd name="connsiteY1" fmla="*/ 1001488 h 1002123"/>
                <a:gd name="connsiteX2" fmla="*/ 0 w 3810001"/>
                <a:gd name="connsiteY2" fmla="*/ 337458 h 1002123"/>
                <a:gd name="connsiteX0" fmla="*/ 3810001 w 3810001"/>
                <a:gd name="connsiteY0" fmla="*/ 0 h 1002852"/>
                <a:gd name="connsiteX1" fmla="*/ 1567543 w 3810001"/>
                <a:gd name="connsiteY1" fmla="*/ 1001488 h 1002852"/>
                <a:gd name="connsiteX2" fmla="*/ 0 w 3810001"/>
                <a:gd name="connsiteY2" fmla="*/ 337458 h 1002852"/>
                <a:gd name="connsiteX0" fmla="*/ 3810001 w 3810001"/>
                <a:gd name="connsiteY0" fmla="*/ 0 h 1002852"/>
                <a:gd name="connsiteX1" fmla="*/ 1567543 w 3810001"/>
                <a:gd name="connsiteY1" fmla="*/ 1001488 h 1002852"/>
                <a:gd name="connsiteX2" fmla="*/ 0 w 3810001"/>
                <a:gd name="connsiteY2" fmla="*/ 337458 h 1002852"/>
                <a:gd name="connsiteX0" fmla="*/ 3810001 w 3810001"/>
                <a:gd name="connsiteY0" fmla="*/ 0 h 991648"/>
                <a:gd name="connsiteX1" fmla="*/ 1839776 w 3810001"/>
                <a:gd name="connsiteY1" fmla="*/ 990224 h 991648"/>
                <a:gd name="connsiteX2" fmla="*/ 0 w 3810001"/>
                <a:gd name="connsiteY2" fmla="*/ 337458 h 991648"/>
                <a:gd name="connsiteX0" fmla="*/ 3810001 w 3810001"/>
                <a:gd name="connsiteY0" fmla="*/ 0 h 991648"/>
                <a:gd name="connsiteX1" fmla="*/ 1839776 w 3810001"/>
                <a:gd name="connsiteY1" fmla="*/ 990224 h 991648"/>
                <a:gd name="connsiteX2" fmla="*/ 0 w 3810001"/>
                <a:gd name="connsiteY2" fmla="*/ 337458 h 991648"/>
                <a:gd name="connsiteX0" fmla="*/ 3810001 w 3810001"/>
                <a:gd name="connsiteY0" fmla="*/ 0 h 1016261"/>
                <a:gd name="connsiteX1" fmla="*/ 1839776 w 3810001"/>
                <a:gd name="connsiteY1" fmla="*/ 990224 h 1016261"/>
                <a:gd name="connsiteX2" fmla="*/ 0 w 3810001"/>
                <a:gd name="connsiteY2" fmla="*/ 337458 h 1016261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2029155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2029155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1006156"/>
                <a:gd name="connsiteX1" fmla="*/ 2029155 w 3810001"/>
                <a:gd name="connsiteY1" fmla="*/ 990224 h 1006156"/>
                <a:gd name="connsiteX2" fmla="*/ 0 w 3810001"/>
                <a:gd name="connsiteY2" fmla="*/ 337458 h 1006156"/>
                <a:gd name="connsiteX0" fmla="*/ 3559210 w 3559210"/>
                <a:gd name="connsiteY0" fmla="*/ 0 h 1460314"/>
                <a:gd name="connsiteX1" fmla="*/ 2029155 w 3559210"/>
                <a:gd name="connsiteY1" fmla="*/ 1444380 h 1460314"/>
                <a:gd name="connsiteX2" fmla="*/ 0 w 3559210"/>
                <a:gd name="connsiteY2" fmla="*/ 791614 h 1460314"/>
                <a:gd name="connsiteX0" fmla="*/ 3559210 w 3559210"/>
                <a:gd name="connsiteY0" fmla="*/ 0 h 1460312"/>
                <a:gd name="connsiteX1" fmla="*/ 2029155 w 3559210"/>
                <a:gd name="connsiteY1" fmla="*/ 1444380 h 1460312"/>
                <a:gd name="connsiteX2" fmla="*/ 0 w 3559210"/>
                <a:gd name="connsiteY2" fmla="*/ 791614 h 1460312"/>
                <a:gd name="connsiteX0" fmla="*/ 3559210 w 3559210"/>
                <a:gd name="connsiteY0" fmla="*/ 0 h 1552858"/>
                <a:gd name="connsiteX1" fmla="*/ 2029155 w 3559210"/>
                <a:gd name="connsiteY1" fmla="*/ 1444380 h 1552858"/>
                <a:gd name="connsiteX2" fmla="*/ 0 w 3559210"/>
                <a:gd name="connsiteY2" fmla="*/ 791614 h 1552858"/>
                <a:gd name="connsiteX0" fmla="*/ 3559210 w 3559210"/>
                <a:gd name="connsiteY0" fmla="*/ 0 h 1584154"/>
                <a:gd name="connsiteX1" fmla="*/ 1797985 w 3559210"/>
                <a:gd name="connsiteY1" fmla="*/ 1479897 h 1584154"/>
                <a:gd name="connsiteX2" fmla="*/ 0 w 3559210"/>
                <a:gd name="connsiteY2" fmla="*/ 791614 h 158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9210" h="1584154">
                  <a:moveTo>
                    <a:pt x="3559210" y="0"/>
                  </a:moveTo>
                  <a:cubicBezTo>
                    <a:pt x="3313764" y="313191"/>
                    <a:pt x="2612421" y="1185084"/>
                    <a:pt x="1797985" y="1479897"/>
                  </a:cubicBezTo>
                  <a:cubicBezTo>
                    <a:pt x="993201" y="1825589"/>
                    <a:pt x="406400" y="1237928"/>
                    <a:pt x="0" y="791614"/>
                  </a:cubicBezTo>
                </a:path>
              </a:pathLst>
            </a:custGeom>
            <a:noFill/>
            <a:ln w="82550">
              <a:solidFill>
                <a:schemeClr val="accent1"/>
              </a:solidFill>
              <a:headEnd w="med" len="lg"/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BB3E0B7-6398-D96B-E8A1-6077B98D6A2E}"/>
                </a:ext>
              </a:extLst>
            </p:cNvPr>
            <p:cNvSpPr txBox="1"/>
            <p:nvPr/>
          </p:nvSpPr>
          <p:spPr>
            <a:xfrm>
              <a:off x="30480" y="2286000"/>
              <a:ext cx="1343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Modify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49201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48FEA-DFE4-AA2B-C15B-282D4B2BA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the server side?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3CFD3-7FB1-2EBE-7DC5-0AA7C0F96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 server platforms</a:t>
            </a:r>
          </a:p>
          <a:p>
            <a:pPr lvl="1"/>
            <a:r>
              <a:rPr lang="en-US" dirty="0"/>
              <a:t>Apache</a:t>
            </a:r>
          </a:p>
          <a:p>
            <a:pPr lvl="1"/>
            <a:r>
              <a:rPr lang="en-US" dirty="0"/>
              <a:t>Tomcat</a:t>
            </a:r>
          </a:p>
          <a:p>
            <a:pPr lvl="1"/>
            <a:r>
              <a:rPr lang="en-US" dirty="0"/>
              <a:t>Microsoft IIS</a:t>
            </a:r>
          </a:p>
          <a:p>
            <a:pPr lvl="1"/>
            <a:r>
              <a:rPr lang="en-US" dirty="0"/>
              <a:t>Node.js http-server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5619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C352A-3881-4C86-BA11-9E87F3AFC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643456"/>
            <a:ext cx="7315200" cy="33239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Node.js website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481268-F7FF-4927-846C-FBB7A424F6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www.nodejs.org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 Node.js when you want to…</a:t>
            </a:r>
          </a:p>
          <a:p>
            <a:pPr marL="342900" marR="27432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Interactively test JavaScript expressions and statements.</a:t>
            </a:r>
          </a:p>
          <a:p>
            <a:pPr marL="342900" marR="27432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Use JavaScript to write applications that run outside of a web browser such as console applications and command-line tools.</a:t>
            </a:r>
          </a:p>
          <a:p>
            <a:pPr marL="342900" marR="274320" indent="-342900">
              <a:spcBef>
                <a:spcPts val="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Use JavaScript to write server-side scripts.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224A97-8CAE-4E6C-AD09-0FB1EED92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C34B3-5A1C-45AA-BB50-1B9DC0B17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8A904-99D9-4F1E-9469-55D1C6D76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897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E6842-FDCD-41DA-82CD-6B4B6FA41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643456"/>
            <a:ext cx="7315200" cy="332399"/>
          </a:xfrm>
        </p:spPr>
        <p:txBody>
          <a:bodyPr/>
          <a:lstStyle/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install Node.js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266431-8A19-46C9-92C2-E84EB9EA8C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347345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Go to the download page for Node.js.</a:t>
            </a:r>
          </a:p>
          <a:p>
            <a:pPr marL="342900" marR="347345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Click the button for the most current LTS (Long Term Stable) release and respond to the resulting dialog boxes.</a:t>
            </a:r>
          </a:p>
          <a:p>
            <a:pPr marL="342900" marR="347345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If you get any warning dialog boxes, choose to continue with the installation. This should download the installer file to your computer.</a:t>
            </a:r>
          </a:p>
          <a:p>
            <a:pPr marL="342900" marR="347345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Double-click on the installer file to start the installation.</a:t>
            </a:r>
          </a:p>
          <a:p>
            <a:pPr marL="342900" marR="347345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Respond to the resulting dialog boxes by accepting the default options.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41CAB-E9A8-444E-BEB3-F2501ABAC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670E3-1A95-44AF-93E3-0429AF6E6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0F3D7-FD62-41B5-A8A5-F01B53ABF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108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40B57-62E4-4FA1-A594-6AC293C4A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643456"/>
            <a:ext cx="7315200" cy="332399"/>
          </a:xfrm>
        </p:spPr>
        <p:txBody>
          <a:bodyPr/>
          <a:lstStyle/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make sure Node.js is installed correctly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34FCDB-8686-44C8-A269-4DD4ED8EFA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2900" marR="347345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Start a Command Prompt (Windows) or Terminal (macOS) window.</a:t>
            </a:r>
          </a:p>
          <a:p>
            <a:pPr marL="342900" marR="347345" indent="-342900">
              <a:spcBef>
                <a:spcPts val="0"/>
              </a:spcBef>
              <a:spcAft>
                <a:spcPts val="300"/>
              </a:spcAft>
              <a:buFont typeface="+mj-lt"/>
              <a:buAutoNum type="arabicPeriod"/>
              <a:tabLst>
                <a:tab pos="347345" algn="l"/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Enter the following command:</a:t>
            </a:r>
          </a:p>
          <a:p>
            <a:pPr marL="347345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C:\Users\mike&gt;node -v</a:t>
            </a:r>
            <a:b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v12.18.2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>
              <a:spcBef>
                <a:spcPts val="0"/>
              </a:spcBef>
              <a:spcAft>
                <a:spcPts val="600"/>
              </a:spcAft>
              <a:tabLst>
                <a:tab pos="347345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If this displays the version number of Node.js that’s installed on your system, Node.js is set up correctly.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8C892-8019-4CF0-A2DE-300DF92A6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11D85-D529-4E8F-B429-4133E7ECE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D2B01-0422-4DE4-A046-C6F798C3C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31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3A9F7BB-42CB-7720-EEAA-36A0258BD2B3}"/>
              </a:ext>
            </a:extLst>
          </p:cNvPr>
          <p:cNvSpPr txBox="1"/>
          <p:nvPr/>
        </p:nvSpPr>
        <p:spPr>
          <a:xfrm>
            <a:off x="589280" y="457200"/>
            <a:ext cx="18251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Review</a:t>
            </a:r>
          </a:p>
        </p:txBody>
      </p:sp>
    </p:spTree>
    <p:extLst>
      <p:ext uri="{BB962C8B-B14F-4D97-AF65-F5344CB8AC3E}">
        <p14:creationId xmlns:p14="http://schemas.microsoft.com/office/powerpoint/2010/main" val="1512801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06B0B-374E-489B-B56E-C6C4C04A3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643456"/>
            <a:ext cx="7315200" cy="33239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start the Node.js command prompt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D4A51B-49BF-4AA5-A5CB-A54F78EEDE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C:\Users\Joel&gt;node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Welcome to Node.js v12.18.2.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 ".help" for more information.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 </a:t>
            </a:r>
          </a:p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exit the Node.js command prompt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.exit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C:\Users\Joel&gt;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AFA5C-C966-4ADE-A183-9318D98A3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424DB-2D26-4BA8-8FA7-4250AFD25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10E00-3A23-4431-94AA-D0F495F40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8510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807B4-33B8-416C-9FF3-1DDF00ABD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643456"/>
            <a:ext cx="7315200" cy="332399"/>
          </a:xfrm>
        </p:spPr>
        <p:txBody>
          <a:bodyPr/>
          <a:lstStyle/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evaluate multi-line statements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B0680-718A-4729-9888-1A88731C49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for (let </a:t>
            </a:r>
            <a:r>
              <a:rPr lang="en-US" sz="16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1; </a:t>
            </a:r>
            <a:r>
              <a:rPr lang="en-US" sz="16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4; </a:t>
            </a:r>
            <a:r>
              <a:rPr lang="en-US" sz="16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++) {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console.log(</a:t>
            </a:r>
            <a:r>
              <a:rPr lang="en-US" sz="16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 }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undefined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03DF0-417C-4DDB-83EE-2F211BA07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1B688-62FF-40C7-B106-96B5AF11B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847CE-FED3-492B-AD98-F4E002B13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357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40ECD-3AE8-4B63-A7B9-5F08CE7CA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643456"/>
            <a:ext cx="7315200" cy="332399"/>
          </a:xfrm>
        </p:spPr>
        <p:txBody>
          <a:bodyPr/>
          <a:lstStyle/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node command to execute a script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C7DFF6-3E8A-4945-B484-21CD9EC5E3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2200" y="1066800"/>
            <a:ext cx="7467600" cy="4876800"/>
          </a:xfrm>
        </p:spPr>
        <p:txBody>
          <a:bodyPr/>
          <a:lstStyle/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1400" b="1" dirty="0"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 </a:t>
            </a:r>
            <a:r>
              <a:rPr lang="en-US" sz="1400" b="1" dirty="0" err="1"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1400" b="1" dirty="0"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10000 6.5 10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Investment amount: 10000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Interest rate: 6.5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Years: 10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 Value: 18771.37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array of arguments that’s passed to the script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[ 'C:\\Program Files\\</a:t>
            </a:r>
            <a:r>
              <a:rPr lang="en-US" sz="14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nodejs</a:t>
            </a: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\\node.exe',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'C:\\</a:t>
            </a:r>
            <a:r>
              <a:rPr lang="en-US" sz="14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murach</a:t>
            </a: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</a:t>
            </a:r>
            <a:r>
              <a:rPr lang="en-US" sz="14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javascript_jquery</a:t>
            </a: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</a:t>
            </a:r>
            <a:r>
              <a:rPr lang="en-US" sz="14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book_apps</a:t>
            </a: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\\ch19\\</a:t>
            </a:r>
            <a:r>
              <a:rPr lang="en-US" sz="14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future_value</a:t>
            </a: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',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'10000', '6.5', '10'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2E67D-CF05-4D4E-9D49-B3D46385D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27563-671A-4209-B82F-1C95B9990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5E19C-3520-477C-B08E-D34C17A8F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252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CA26724-615F-4DBF-B2BF-92D9887EE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643456"/>
            <a:ext cx="7315200" cy="33239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NPM website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33F6A4B-5F20-4A6E-B29F-D546006C05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347345">
              <a:spcBef>
                <a:spcPts val="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1600" b="1" u="sng" dirty="0">
                <a:solidFill>
                  <a:srgbClr val="0000FF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www.npmjs.com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module that’s available from NPM</a:t>
            </a:r>
          </a:p>
          <a:p>
            <a:endParaRPr lang="en-US" sz="24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B301A84-3D5E-4F5F-AD33-B39D8E32375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19400" y="2150900"/>
            <a:ext cx="6934200" cy="1201901"/>
          </a:xfrm>
          <a:ln w="12700"/>
        </p:spPr>
        <p:txBody>
          <a:bodyPr/>
          <a:lstStyle/>
          <a:p>
            <a:pPr marL="1714500" indent="-1714500">
              <a:spcBef>
                <a:spcPts val="600"/>
              </a:spcBef>
              <a:spcAft>
                <a:spcPts val="600"/>
              </a:spcAft>
              <a:tabLst>
                <a:tab pos="1828800" algn="l"/>
                <a:tab pos="457200" algn="l"/>
              </a:tabLs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	Description</a:t>
            </a:r>
          </a:p>
          <a:p>
            <a:pPr marL="1714500" indent="-1714500">
              <a:spcBef>
                <a:spcPts val="600"/>
              </a:spcBef>
              <a:spcAft>
                <a:spcPts val="600"/>
              </a:spcAft>
              <a:tabLst>
                <a:tab pos="800100" algn="l"/>
                <a:tab pos="2514600" algn="l"/>
                <a:tab pos="2514600" algn="l"/>
              </a:tabLst>
            </a:pPr>
            <a:r>
              <a:rPr lang="en-US" sz="1600" b="1" dirty="0">
                <a:solidFill>
                  <a:srgbClr val="000000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http-server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A module that you can use to test web applications on a local web server.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A97FC-A04A-41D7-83ED-D89C7C78B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15AB9-AAF7-4AAB-A709-DECFE122A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839CC-70F8-4E64-8AC9-69CDB75D3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4881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FFE63-8D88-4CBD-8202-B606CE770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477257"/>
            <a:ext cx="7315200" cy="664797"/>
          </a:xfrm>
        </p:spPr>
        <p:txBody>
          <a:bodyPr/>
          <a:lstStyle/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npm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 command </a:t>
            </a:r>
            <a:b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http-server module (Windows)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DF6A26-9E37-4E86-ACE9-9ECA78273C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2200" y="1219200"/>
            <a:ext cx="7391400" cy="4876800"/>
          </a:xfrm>
        </p:spPr>
        <p:txBody>
          <a:bodyPr/>
          <a:lstStyle/>
          <a:p>
            <a:pPr marL="347345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double-dash global option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16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npm</a:t>
            </a: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 --global http-server</a:t>
            </a:r>
          </a:p>
          <a:p>
            <a:pPr marL="347345">
              <a:spcBef>
                <a:spcPts val="900"/>
              </a:spcBef>
              <a:spcAft>
                <a:spcPts val="600"/>
              </a:spcAft>
              <a:tabLst>
                <a:tab pos="1371600" algn="l"/>
                <a:tab pos="2743200" algn="l"/>
              </a:tabLst>
            </a:pPr>
            <a:r>
              <a:rPr lang="en-US" b="1" spc="-10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the single-dash global option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en-US" sz="16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npm</a:t>
            </a: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 -g http-server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03A60-C080-43B0-8782-2E580D1EC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39242B-5C7D-4D24-88A7-53965CC07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4D0B0B-ACAC-434D-A501-79B26067F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9030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3BC52-7DE1-4548-8860-8AB26504E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477257"/>
            <a:ext cx="7315200" cy="664797"/>
          </a:xfrm>
        </p:spPr>
        <p:txBody>
          <a:bodyPr/>
          <a:lstStyle/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to use the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sudo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command to solve a permissions problem (macOS)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75A90-5702-4C6C-93E8-F556560DE0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2200" y="1219200"/>
            <a:ext cx="7391400" cy="4876800"/>
          </a:xfrm>
        </p:spPr>
        <p:txBody>
          <a:bodyPr/>
          <a:lstStyle/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b="1" dirty="0"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en-US" sz="1600" b="1" dirty="0" err="1">
                <a:highlight>
                  <a:srgbClr val="FFFF00"/>
                </a:highlight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sudo</a:t>
            </a: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npm</a:t>
            </a: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install -g http-server</a:t>
            </a:r>
          </a:p>
          <a:p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62EEA-6BDF-4EEC-81EA-579C0D67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93263-164C-4CF9-A5AE-745BD9632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1E506-4479-42DB-9CF5-08D4ECA25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5193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AC948-D103-454F-BFE0-616A4CE4D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477257"/>
            <a:ext cx="7315200" cy="664797"/>
          </a:xfrm>
        </p:spPr>
        <p:txBody>
          <a:bodyPr/>
          <a:lstStyle/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command for changing the directory </a:t>
            </a:r>
            <a:b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the web application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33499-FEF4-4B2C-A332-9FDA3CAA12D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362200" y="1219200"/>
            <a:ext cx="7391400" cy="4876800"/>
          </a:xfrm>
        </p:spPr>
        <p:txBody>
          <a:bodyPr/>
          <a:lstStyle/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&gt;cd /</a:t>
            </a:r>
            <a:r>
              <a:rPr lang="en-US" sz="14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murach</a:t>
            </a: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javascript_jquery</a:t>
            </a: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4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book_apps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command for starting the server </a:t>
            </a:r>
            <a:b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the web application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&gt;http-server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Starting up http-server, serving ./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Available on: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http://192.168.86.58:8080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http://127.0.0.1:8080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4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Hit CTRL-C to stop the server</a:t>
            </a:r>
            <a:endParaRPr lang="en-US" sz="14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9B723-129F-48C9-99D0-2A6743252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2A4A4-6CCC-4943-A478-B89D4CE91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53F40-51A9-41CB-A4DA-83A360964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sz="1400">
              <a:latin typeface="Times New Roman"/>
            </a:endParaRPr>
          </a:p>
          <a:p>
            <a:pPr>
              <a:defRPr/>
            </a:pPr>
            <a:r>
              <a:rPr lang="en-US">
                <a:solidFill>
                  <a:schemeClr val="bg1"/>
                </a:solidFill>
              </a:rPr>
              <a:t>C19, Slide </a:t>
            </a:r>
            <a:fld id="{BF5C1183-B085-4070-A402-C03A3F977D3D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0345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AA4CF7B-BED6-4C5A-BC10-4B559152C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400" y="643456"/>
            <a:ext cx="7315200" cy="332399"/>
          </a:xfrm>
        </p:spPr>
        <p:txBody>
          <a:bodyPr/>
          <a:lstStyle/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URL you can use to display the web application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496D44F-DBE0-4BCE-B1E9-5CAB75E5DCF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b="1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http://localhost:8080/ch14/</a:t>
            </a:r>
            <a:r>
              <a:rPr lang="en-US" sz="1600" b="1" dirty="0" err="1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task_list_cookies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website displayed in the browser</a:t>
            </a:r>
          </a:p>
          <a:p>
            <a:endParaRPr lang="en-US" sz="2400" dirty="0"/>
          </a:p>
        </p:txBody>
      </p:sp>
      <p:pic>
        <p:nvPicPr>
          <p:cNvPr id="11" name="Content Placeholder 10" descr="Refer to page 675 in textbook">
            <a:extLst>
              <a:ext uri="{FF2B5EF4-FFF2-40B4-BE49-F238E27FC236}">
                <a16:creationId xmlns:a16="http://schemas.microsoft.com/office/drawing/2014/main" id="{001F3597-0F30-4E2F-93F6-87D906643C0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743201" y="2057400"/>
            <a:ext cx="6281659" cy="2319202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4D29EA7-8147-410D-B383-17CF8CE2B62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spcBef>
                <a:spcPts val="1500"/>
              </a:spcBef>
              <a:spcAft>
                <a:spcPts val="600"/>
              </a:spcAft>
              <a:tabLst>
                <a:tab pos="1371600" algn="l"/>
              </a:tabLs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message that’s displayed </a:t>
            </a:r>
            <a:b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you press Ctrl-C</a:t>
            </a:r>
          </a:p>
          <a:p>
            <a:pPr marL="347345">
              <a:spcBef>
                <a:spcPts val="0"/>
              </a:spcBef>
              <a:tabLst>
                <a:tab pos="1371600" algn="l"/>
              </a:tabLst>
            </a:pPr>
            <a:r>
              <a:rPr lang="en-US" sz="1600" dirty="0">
                <a:latin typeface="Courier New" panose="020703090202050204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http-server stopped.</a:t>
            </a:r>
            <a:endParaRPr lang="en-US" sz="1600" b="1" dirty="0">
              <a:latin typeface="Courier New" panose="02070309020205020404" pitchFamily="49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27076-6B0E-445E-9445-1C390ACF6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Murach's JavaScript &amp; jQuery (4th Ed)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6ED01-B615-4AF1-8389-D5F8D3B75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2020, Mike Murach &amp; Associates, Inc.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92F3AF-1851-4ADC-964E-718CDDB8D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>
              <a:defRPr/>
            </a:pPr>
            <a:endParaRPr lang="en-US" dirty="0"/>
          </a:p>
          <a:p>
            <a:pPr algn="r">
              <a:defRPr/>
            </a:pPr>
            <a:r>
              <a:rPr lang="en-US" sz="9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C19, Slide </a:t>
            </a:r>
            <a:fld id="{BF5C1183-B085-4070-A402-C03A3F977D3D}" type="slidenum">
              <a:rPr lang="en-US" sz="90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pPr algn="r">
                <a:defRPr/>
              </a:pPr>
              <a:t>27</a:t>
            </a:fld>
            <a:endParaRPr lang="en-US" sz="900" dirty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7118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0A77A8-D89E-3B3E-7655-3D5912A8F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Activities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4458556-14BE-9EA7-E0CB-4B2B07275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Try the AJAX apps that require a web server (Activity13, Activity14, </a:t>
            </a:r>
            <a:r>
              <a:rPr lang="en-US" dirty="0" err="1"/>
              <a:t>task_list_cookies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Change directory (folder)</a:t>
            </a:r>
          </a:p>
          <a:p>
            <a:pPr lvl="1"/>
            <a:r>
              <a:rPr lang="en-US" dirty="0"/>
              <a:t>Specify the right path (http://localhost:8080/...)</a:t>
            </a:r>
          </a:p>
        </p:txBody>
      </p:sp>
    </p:spTree>
    <p:extLst>
      <p:ext uri="{BB962C8B-B14F-4D97-AF65-F5344CB8AC3E}">
        <p14:creationId xmlns:p14="http://schemas.microsoft.com/office/powerpoint/2010/main" val="9818693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Review </a:t>
            </a:r>
          </a:p>
          <a:p>
            <a:pPr lvl="1"/>
            <a:r>
              <a:rPr lang="en-US" dirty="0"/>
              <a:t>Web server</a:t>
            </a:r>
          </a:p>
          <a:p>
            <a:pPr lvl="1"/>
            <a:r>
              <a:rPr lang="en-US" dirty="0"/>
              <a:t>Client side and server side components (both sit on the Web Server)</a:t>
            </a:r>
          </a:p>
          <a:p>
            <a:pPr lvl="1"/>
            <a:r>
              <a:rPr lang="en-US" dirty="0"/>
              <a:t>Anatomy of a dynamic web application</a:t>
            </a:r>
          </a:p>
          <a:p>
            <a:r>
              <a:rPr lang="en-US" dirty="0"/>
              <a:t>Node.js</a:t>
            </a:r>
          </a:p>
          <a:p>
            <a:r>
              <a:rPr lang="en-US" dirty="0"/>
              <a:t>NPM</a:t>
            </a:r>
          </a:p>
          <a:p>
            <a:pPr lvl="1"/>
            <a:r>
              <a:rPr lang="en-US" dirty="0"/>
              <a:t>http-server</a:t>
            </a:r>
          </a:p>
        </p:txBody>
      </p:sp>
    </p:spTree>
    <p:extLst>
      <p:ext uri="{BB962C8B-B14F-4D97-AF65-F5344CB8AC3E}">
        <p14:creationId xmlns:p14="http://schemas.microsoft.com/office/powerpoint/2010/main" val="669787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107362" y="3429000"/>
            <a:ext cx="182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Render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</p:spTree>
    <p:extLst>
      <p:ext uri="{BB962C8B-B14F-4D97-AF65-F5344CB8AC3E}">
        <p14:creationId xmlns:p14="http://schemas.microsoft.com/office/powerpoint/2010/main" val="2971541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107362" y="3429000"/>
            <a:ext cx="182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Render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5BABC0-9D34-77BD-1D3F-CD3A50276AEC}"/>
              </a:ext>
            </a:extLst>
          </p:cNvPr>
          <p:cNvSpPr txBox="1"/>
          <p:nvPr/>
        </p:nvSpPr>
        <p:spPr>
          <a:xfrm>
            <a:off x="4542020" y="3429000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</a:t>
            </a:r>
          </a:p>
        </p:txBody>
      </p:sp>
    </p:spTree>
    <p:extLst>
      <p:ext uri="{BB962C8B-B14F-4D97-AF65-F5344CB8AC3E}">
        <p14:creationId xmlns:p14="http://schemas.microsoft.com/office/powerpoint/2010/main" val="4030324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107362" y="3429000"/>
            <a:ext cx="1826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Render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138C089-2C65-F03E-BD11-01CB17C46868}"/>
              </a:ext>
            </a:extLst>
          </p:cNvPr>
          <p:cNvSpPr/>
          <p:nvPr/>
        </p:nvSpPr>
        <p:spPr>
          <a:xfrm>
            <a:off x="2024743" y="5737771"/>
            <a:ext cx="2862217" cy="972391"/>
          </a:xfrm>
          <a:custGeom>
            <a:avLst/>
            <a:gdLst>
              <a:gd name="connsiteX0" fmla="*/ 3940629 w 3940629"/>
              <a:gd name="connsiteY0" fmla="*/ 0 h 859972"/>
              <a:gd name="connsiteX1" fmla="*/ 3385457 w 3940629"/>
              <a:gd name="connsiteY1" fmla="*/ 468086 h 859972"/>
              <a:gd name="connsiteX2" fmla="*/ 2394857 w 3940629"/>
              <a:gd name="connsiteY2" fmla="*/ 783772 h 859972"/>
              <a:gd name="connsiteX3" fmla="*/ 957943 w 3940629"/>
              <a:gd name="connsiteY3" fmla="*/ 859972 h 859972"/>
              <a:gd name="connsiteX4" fmla="*/ 108857 w 3940629"/>
              <a:gd name="connsiteY4" fmla="*/ 511629 h 859972"/>
              <a:gd name="connsiteX5" fmla="*/ 0 w 3940629"/>
              <a:gd name="connsiteY5" fmla="*/ 446315 h 859972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1937657 w 3940629"/>
              <a:gd name="connsiteY1" fmla="*/ 870858 h 870858"/>
              <a:gd name="connsiteX2" fmla="*/ 957943 w 3940629"/>
              <a:gd name="connsiteY2" fmla="*/ 859972 h 870858"/>
              <a:gd name="connsiteX3" fmla="*/ 108857 w 3940629"/>
              <a:gd name="connsiteY3" fmla="*/ 511629 h 870858"/>
              <a:gd name="connsiteX4" fmla="*/ 0 w 3940629"/>
              <a:gd name="connsiteY4" fmla="*/ 446315 h 870858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108857 w 3940629"/>
              <a:gd name="connsiteY2" fmla="*/ 511629 h 838201"/>
              <a:gd name="connsiteX3" fmla="*/ 0 w 3940629"/>
              <a:gd name="connsiteY3" fmla="*/ 446315 h 838201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0 w 3940629"/>
              <a:gd name="connsiteY2" fmla="*/ 446315 h 838201"/>
              <a:gd name="connsiteX0" fmla="*/ 3940629 w 3940629"/>
              <a:gd name="connsiteY0" fmla="*/ 0 h 870858"/>
              <a:gd name="connsiteX1" fmla="*/ 1905000 w 3940629"/>
              <a:gd name="connsiteY1" fmla="*/ 870858 h 870858"/>
              <a:gd name="connsiteX2" fmla="*/ 0 w 3940629"/>
              <a:gd name="connsiteY2" fmla="*/ 446315 h 870858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94842"/>
              <a:gd name="connsiteX1" fmla="*/ 2188028 w 3940629"/>
              <a:gd name="connsiteY1" fmla="*/ 892630 h 894842"/>
              <a:gd name="connsiteX2" fmla="*/ 0 w 3940629"/>
              <a:gd name="connsiteY2" fmla="*/ 446315 h 894842"/>
              <a:gd name="connsiteX0" fmla="*/ 3940629 w 3940629"/>
              <a:gd name="connsiteY0" fmla="*/ 0 h 948983"/>
              <a:gd name="connsiteX1" fmla="*/ 1524000 w 3940629"/>
              <a:gd name="connsiteY1" fmla="*/ 947059 h 948983"/>
              <a:gd name="connsiteX2" fmla="*/ 0 w 3940629"/>
              <a:gd name="connsiteY2" fmla="*/ 446315 h 948983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37094"/>
              <a:gd name="connsiteX1" fmla="*/ 2166257 w 3940629"/>
              <a:gd name="connsiteY1" fmla="*/ 936174 h 937094"/>
              <a:gd name="connsiteX2" fmla="*/ 0 w 3940629"/>
              <a:gd name="connsiteY2" fmla="*/ 446315 h 937094"/>
              <a:gd name="connsiteX0" fmla="*/ 3940629 w 3940629"/>
              <a:gd name="connsiteY0" fmla="*/ 0 h 1002275"/>
              <a:gd name="connsiteX1" fmla="*/ 1698171 w 3940629"/>
              <a:gd name="connsiteY1" fmla="*/ 1001488 h 1002275"/>
              <a:gd name="connsiteX2" fmla="*/ 0 w 3940629"/>
              <a:gd name="connsiteY2" fmla="*/ 446315 h 1002275"/>
              <a:gd name="connsiteX0" fmla="*/ 3810001 w 3810001"/>
              <a:gd name="connsiteY0" fmla="*/ 0 h 1002123"/>
              <a:gd name="connsiteX1" fmla="*/ 1567543 w 3810001"/>
              <a:gd name="connsiteY1" fmla="*/ 1001488 h 1002123"/>
              <a:gd name="connsiteX2" fmla="*/ 0 w 3810001"/>
              <a:gd name="connsiteY2" fmla="*/ 337458 h 1002123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1016261"/>
              <a:gd name="connsiteX1" fmla="*/ 1839776 w 3810001"/>
              <a:gd name="connsiteY1" fmla="*/ 990224 h 1016261"/>
              <a:gd name="connsiteX2" fmla="*/ 0 w 3810001"/>
              <a:gd name="connsiteY2" fmla="*/ 337458 h 1016261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1006156"/>
              <a:gd name="connsiteX1" fmla="*/ 2029155 w 3810001"/>
              <a:gd name="connsiteY1" fmla="*/ 990224 h 1006156"/>
              <a:gd name="connsiteX2" fmla="*/ 0 w 3810001"/>
              <a:gd name="connsiteY2" fmla="*/ 337458 h 1006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1" h="1006156">
                <a:moveTo>
                  <a:pt x="3810001" y="0"/>
                </a:moveTo>
                <a:cubicBezTo>
                  <a:pt x="3564555" y="313191"/>
                  <a:pt x="2928338" y="983950"/>
                  <a:pt x="2029155" y="990224"/>
                </a:cubicBezTo>
                <a:cubicBezTo>
                  <a:pt x="1234153" y="1079577"/>
                  <a:pt x="406400" y="783772"/>
                  <a:pt x="0" y="337458"/>
                </a:cubicBezTo>
              </a:path>
            </a:pathLst>
          </a:custGeom>
          <a:noFill/>
          <a:ln w="82550">
            <a:solidFill>
              <a:schemeClr val="accent1"/>
            </a:solidFill>
            <a:headEnd w="med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F29B0D2-FFB1-F5FE-1B18-A83BA0957886}"/>
              </a:ext>
            </a:extLst>
          </p:cNvPr>
          <p:cNvSpPr txBox="1"/>
          <p:nvPr/>
        </p:nvSpPr>
        <p:spPr>
          <a:xfrm>
            <a:off x="2774207" y="6229986"/>
            <a:ext cx="1399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Modify DOM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5BABC0-9D34-77BD-1D3F-CD3A50276AEC}"/>
              </a:ext>
            </a:extLst>
          </p:cNvPr>
          <p:cNvSpPr txBox="1"/>
          <p:nvPr/>
        </p:nvSpPr>
        <p:spPr>
          <a:xfrm>
            <a:off x="4542020" y="3429000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Run</a:t>
            </a:r>
          </a:p>
        </p:txBody>
      </p:sp>
    </p:spTree>
    <p:extLst>
      <p:ext uri="{BB962C8B-B14F-4D97-AF65-F5344CB8AC3E}">
        <p14:creationId xmlns:p14="http://schemas.microsoft.com/office/powerpoint/2010/main" val="3199381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635682" y="342900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138C089-2C65-F03E-BD11-01CB17C46868}"/>
              </a:ext>
            </a:extLst>
          </p:cNvPr>
          <p:cNvSpPr/>
          <p:nvPr/>
        </p:nvSpPr>
        <p:spPr>
          <a:xfrm>
            <a:off x="2024743" y="5737771"/>
            <a:ext cx="2862217" cy="972391"/>
          </a:xfrm>
          <a:custGeom>
            <a:avLst/>
            <a:gdLst>
              <a:gd name="connsiteX0" fmla="*/ 3940629 w 3940629"/>
              <a:gd name="connsiteY0" fmla="*/ 0 h 859972"/>
              <a:gd name="connsiteX1" fmla="*/ 3385457 w 3940629"/>
              <a:gd name="connsiteY1" fmla="*/ 468086 h 859972"/>
              <a:gd name="connsiteX2" fmla="*/ 2394857 w 3940629"/>
              <a:gd name="connsiteY2" fmla="*/ 783772 h 859972"/>
              <a:gd name="connsiteX3" fmla="*/ 957943 w 3940629"/>
              <a:gd name="connsiteY3" fmla="*/ 859972 h 859972"/>
              <a:gd name="connsiteX4" fmla="*/ 108857 w 3940629"/>
              <a:gd name="connsiteY4" fmla="*/ 511629 h 859972"/>
              <a:gd name="connsiteX5" fmla="*/ 0 w 3940629"/>
              <a:gd name="connsiteY5" fmla="*/ 446315 h 859972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1937657 w 3940629"/>
              <a:gd name="connsiteY1" fmla="*/ 870858 h 870858"/>
              <a:gd name="connsiteX2" fmla="*/ 957943 w 3940629"/>
              <a:gd name="connsiteY2" fmla="*/ 859972 h 870858"/>
              <a:gd name="connsiteX3" fmla="*/ 108857 w 3940629"/>
              <a:gd name="connsiteY3" fmla="*/ 511629 h 870858"/>
              <a:gd name="connsiteX4" fmla="*/ 0 w 3940629"/>
              <a:gd name="connsiteY4" fmla="*/ 446315 h 870858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108857 w 3940629"/>
              <a:gd name="connsiteY2" fmla="*/ 511629 h 838201"/>
              <a:gd name="connsiteX3" fmla="*/ 0 w 3940629"/>
              <a:gd name="connsiteY3" fmla="*/ 446315 h 838201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0 w 3940629"/>
              <a:gd name="connsiteY2" fmla="*/ 446315 h 838201"/>
              <a:gd name="connsiteX0" fmla="*/ 3940629 w 3940629"/>
              <a:gd name="connsiteY0" fmla="*/ 0 h 870858"/>
              <a:gd name="connsiteX1" fmla="*/ 1905000 w 3940629"/>
              <a:gd name="connsiteY1" fmla="*/ 870858 h 870858"/>
              <a:gd name="connsiteX2" fmla="*/ 0 w 3940629"/>
              <a:gd name="connsiteY2" fmla="*/ 446315 h 870858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94842"/>
              <a:gd name="connsiteX1" fmla="*/ 2188028 w 3940629"/>
              <a:gd name="connsiteY1" fmla="*/ 892630 h 894842"/>
              <a:gd name="connsiteX2" fmla="*/ 0 w 3940629"/>
              <a:gd name="connsiteY2" fmla="*/ 446315 h 894842"/>
              <a:gd name="connsiteX0" fmla="*/ 3940629 w 3940629"/>
              <a:gd name="connsiteY0" fmla="*/ 0 h 948983"/>
              <a:gd name="connsiteX1" fmla="*/ 1524000 w 3940629"/>
              <a:gd name="connsiteY1" fmla="*/ 947059 h 948983"/>
              <a:gd name="connsiteX2" fmla="*/ 0 w 3940629"/>
              <a:gd name="connsiteY2" fmla="*/ 446315 h 948983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37094"/>
              <a:gd name="connsiteX1" fmla="*/ 2166257 w 3940629"/>
              <a:gd name="connsiteY1" fmla="*/ 936174 h 937094"/>
              <a:gd name="connsiteX2" fmla="*/ 0 w 3940629"/>
              <a:gd name="connsiteY2" fmla="*/ 446315 h 937094"/>
              <a:gd name="connsiteX0" fmla="*/ 3940629 w 3940629"/>
              <a:gd name="connsiteY0" fmla="*/ 0 h 1002275"/>
              <a:gd name="connsiteX1" fmla="*/ 1698171 w 3940629"/>
              <a:gd name="connsiteY1" fmla="*/ 1001488 h 1002275"/>
              <a:gd name="connsiteX2" fmla="*/ 0 w 3940629"/>
              <a:gd name="connsiteY2" fmla="*/ 446315 h 1002275"/>
              <a:gd name="connsiteX0" fmla="*/ 3810001 w 3810001"/>
              <a:gd name="connsiteY0" fmla="*/ 0 h 1002123"/>
              <a:gd name="connsiteX1" fmla="*/ 1567543 w 3810001"/>
              <a:gd name="connsiteY1" fmla="*/ 1001488 h 1002123"/>
              <a:gd name="connsiteX2" fmla="*/ 0 w 3810001"/>
              <a:gd name="connsiteY2" fmla="*/ 337458 h 1002123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1016261"/>
              <a:gd name="connsiteX1" fmla="*/ 1839776 w 3810001"/>
              <a:gd name="connsiteY1" fmla="*/ 990224 h 1016261"/>
              <a:gd name="connsiteX2" fmla="*/ 0 w 3810001"/>
              <a:gd name="connsiteY2" fmla="*/ 337458 h 1016261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1006156"/>
              <a:gd name="connsiteX1" fmla="*/ 2029155 w 3810001"/>
              <a:gd name="connsiteY1" fmla="*/ 990224 h 1006156"/>
              <a:gd name="connsiteX2" fmla="*/ 0 w 3810001"/>
              <a:gd name="connsiteY2" fmla="*/ 337458 h 1006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1" h="1006156">
                <a:moveTo>
                  <a:pt x="3810001" y="0"/>
                </a:moveTo>
                <a:cubicBezTo>
                  <a:pt x="3564555" y="313191"/>
                  <a:pt x="2928338" y="983950"/>
                  <a:pt x="2029155" y="990224"/>
                </a:cubicBezTo>
                <a:cubicBezTo>
                  <a:pt x="1234153" y="1079577"/>
                  <a:pt x="406400" y="783772"/>
                  <a:pt x="0" y="337458"/>
                </a:cubicBezTo>
              </a:path>
            </a:pathLst>
          </a:custGeom>
          <a:noFill/>
          <a:ln w="82550">
            <a:solidFill>
              <a:schemeClr val="accent1"/>
            </a:solidFill>
            <a:headEnd w="med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F29B0D2-FFB1-F5FE-1B18-A83BA0957886}"/>
              </a:ext>
            </a:extLst>
          </p:cNvPr>
          <p:cNvSpPr txBox="1"/>
          <p:nvPr/>
        </p:nvSpPr>
        <p:spPr>
          <a:xfrm>
            <a:off x="2774207" y="6229986"/>
            <a:ext cx="1399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Modify DOM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924DBD4-CE94-6328-4D68-0607EF94C069}"/>
              </a:ext>
            </a:extLst>
          </p:cNvPr>
          <p:cNvGrpSpPr/>
          <p:nvPr/>
        </p:nvGrpSpPr>
        <p:grpSpPr>
          <a:xfrm>
            <a:off x="30480" y="875426"/>
            <a:ext cx="2234785" cy="2673813"/>
            <a:chOff x="30480" y="875426"/>
            <a:chExt cx="2234785" cy="2673813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84430E03-56E6-0351-BBFE-AB1831BDB9D9}"/>
                </a:ext>
              </a:extLst>
            </p:cNvPr>
            <p:cNvSpPr/>
            <p:nvPr/>
          </p:nvSpPr>
          <p:spPr>
            <a:xfrm rot="7924120">
              <a:off x="484963" y="1768938"/>
              <a:ext cx="2673813" cy="886790"/>
            </a:xfrm>
            <a:custGeom>
              <a:avLst/>
              <a:gdLst>
                <a:gd name="connsiteX0" fmla="*/ 3940629 w 3940629"/>
                <a:gd name="connsiteY0" fmla="*/ 0 h 859972"/>
                <a:gd name="connsiteX1" fmla="*/ 3385457 w 3940629"/>
                <a:gd name="connsiteY1" fmla="*/ 468086 h 859972"/>
                <a:gd name="connsiteX2" fmla="*/ 2394857 w 3940629"/>
                <a:gd name="connsiteY2" fmla="*/ 783772 h 859972"/>
                <a:gd name="connsiteX3" fmla="*/ 957943 w 3940629"/>
                <a:gd name="connsiteY3" fmla="*/ 859972 h 859972"/>
                <a:gd name="connsiteX4" fmla="*/ 108857 w 3940629"/>
                <a:gd name="connsiteY4" fmla="*/ 511629 h 859972"/>
                <a:gd name="connsiteX5" fmla="*/ 0 w 3940629"/>
                <a:gd name="connsiteY5" fmla="*/ 446315 h 859972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3385457 w 3940629"/>
                <a:gd name="connsiteY1" fmla="*/ 468086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2982686 w 3940629"/>
                <a:gd name="connsiteY1" fmla="*/ 664028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2982686 w 3940629"/>
                <a:gd name="connsiteY1" fmla="*/ 664028 h 870858"/>
                <a:gd name="connsiteX2" fmla="*/ 1937657 w 3940629"/>
                <a:gd name="connsiteY2" fmla="*/ 870858 h 870858"/>
                <a:gd name="connsiteX3" fmla="*/ 957943 w 3940629"/>
                <a:gd name="connsiteY3" fmla="*/ 859972 h 870858"/>
                <a:gd name="connsiteX4" fmla="*/ 108857 w 3940629"/>
                <a:gd name="connsiteY4" fmla="*/ 511629 h 870858"/>
                <a:gd name="connsiteX5" fmla="*/ 0 w 3940629"/>
                <a:gd name="connsiteY5" fmla="*/ 446315 h 870858"/>
                <a:gd name="connsiteX0" fmla="*/ 3940629 w 3940629"/>
                <a:gd name="connsiteY0" fmla="*/ 0 h 870858"/>
                <a:gd name="connsiteX1" fmla="*/ 1937657 w 3940629"/>
                <a:gd name="connsiteY1" fmla="*/ 870858 h 870858"/>
                <a:gd name="connsiteX2" fmla="*/ 957943 w 3940629"/>
                <a:gd name="connsiteY2" fmla="*/ 859972 h 870858"/>
                <a:gd name="connsiteX3" fmla="*/ 108857 w 3940629"/>
                <a:gd name="connsiteY3" fmla="*/ 511629 h 870858"/>
                <a:gd name="connsiteX4" fmla="*/ 0 w 3940629"/>
                <a:gd name="connsiteY4" fmla="*/ 446315 h 870858"/>
                <a:gd name="connsiteX0" fmla="*/ 3940629 w 3940629"/>
                <a:gd name="connsiteY0" fmla="*/ 0 h 859972"/>
                <a:gd name="connsiteX1" fmla="*/ 2188028 w 3940629"/>
                <a:gd name="connsiteY1" fmla="*/ 838201 h 859972"/>
                <a:gd name="connsiteX2" fmla="*/ 957943 w 3940629"/>
                <a:gd name="connsiteY2" fmla="*/ 859972 h 859972"/>
                <a:gd name="connsiteX3" fmla="*/ 108857 w 3940629"/>
                <a:gd name="connsiteY3" fmla="*/ 511629 h 859972"/>
                <a:gd name="connsiteX4" fmla="*/ 0 w 3940629"/>
                <a:gd name="connsiteY4" fmla="*/ 446315 h 859972"/>
                <a:gd name="connsiteX0" fmla="*/ 3940629 w 3940629"/>
                <a:gd name="connsiteY0" fmla="*/ 0 h 859972"/>
                <a:gd name="connsiteX1" fmla="*/ 2188028 w 3940629"/>
                <a:gd name="connsiteY1" fmla="*/ 838201 h 859972"/>
                <a:gd name="connsiteX2" fmla="*/ 957943 w 3940629"/>
                <a:gd name="connsiteY2" fmla="*/ 859972 h 859972"/>
                <a:gd name="connsiteX3" fmla="*/ 108857 w 3940629"/>
                <a:gd name="connsiteY3" fmla="*/ 511629 h 859972"/>
                <a:gd name="connsiteX4" fmla="*/ 0 w 3940629"/>
                <a:gd name="connsiteY4" fmla="*/ 446315 h 859972"/>
                <a:gd name="connsiteX0" fmla="*/ 3940629 w 3940629"/>
                <a:gd name="connsiteY0" fmla="*/ 0 h 838201"/>
                <a:gd name="connsiteX1" fmla="*/ 2188028 w 3940629"/>
                <a:gd name="connsiteY1" fmla="*/ 838201 h 838201"/>
                <a:gd name="connsiteX2" fmla="*/ 108857 w 3940629"/>
                <a:gd name="connsiteY2" fmla="*/ 511629 h 838201"/>
                <a:gd name="connsiteX3" fmla="*/ 0 w 3940629"/>
                <a:gd name="connsiteY3" fmla="*/ 446315 h 838201"/>
                <a:gd name="connsiteX0" fmla="*/ 3940629 w 3940629"/>
                <a:gd name="connsiteY0" fmla="*/ 0 h 838201"/>
                <a:gd name="connsiteX1" fmla="*/ 2188028 w 3940629"/>
                <a:gd name="connsiteY1" fmla="*/ 838201 h 838201"/>
                <a:gd name="connsiteX2" fmla="*/ 0 w 3940629"/>
                <a:gd name="connsiteY2" fmla="*/ 446315 h 838201"/>
                <a:gd name="connsiteX0" fmla="*/ 3940629 w 3940629"/>
                <a:gd name="connsiteY0" fmla="*/ 0 h 870858"/>
                <a:gd name="connsiteX1" fmla="*/ 1905000 w 3940629"/>
                <a:gd name="connsiteY1" fmla="*/ 870858 h 870858"/>
                <a:gd name="connsiteX2" fmla="*/ 0 w 3940629"/>
                <a:gd name="connsiteY2" fmla="*/ 446315 h 870858"/>
                <a:gd name="connsiteX0" fmla="*/ 3940629 w 3940629"/>
                <a:gd name="connsiteY0" fmla="*/ 0 h 873211"/>
                <a:gd name="connsiteX1" fmla="*/ 1905000 w 3940629"/>
                <a:gd name="connsiteY1" fmla="*/ 870858 h 873211"/>
                <a:gd name="connsiteX2" fmla="*/ 0 w 3940629"/>
                <a:gd name="connsiteY2" fmla="*/ 446315 h 873211"/>
                <a:gd name="connsiteX0" fmla="*/ 3940629 w 3940629"/>
                <a:gd name="connsiteY0" fmla="*/ 0 h 873211"/>
                <a:gd name="connsiteX1" fmla="*/ 1905000 w 3940629"/>
                <a:gd name="connsiteY1" fmla="*/ 870858 h 873211"/>
                <a:gd name="connsiteX2" fmla="*/ 0 w 3940629"/>
                <a:gd name="connsiteY2" fmla="*/ 446315 h 873211"/>
                <a:gd name="connsiteX0" fmla="*/ 3940629 w 3940629"/>
                <a:gd name="connsiteY0" fmla="*/ 0 h 894842"/>
                <a:gd name="connsiteX1" fmla="*/ 2188028 w 3940629"/>
                <a:gd name="connsiteY1" fmla="*/ 892630 h 894842"/>
                <a:gd name="connsiteX2" fmla="*/ 0 w 3940629"/>
                <a:gd name="connsiteY2" fmla="*/ 446315 h 894842"/>
                <a:gd name="connsiteX0" fmla="*/ 3940629 w 3940629"/>
                <a:gd name="connsiteY0" fmla="*/ 0 h 948983"/>
                <a:gd name="connsiteX1" fmla="*/ 1524000 w 3940629"/>
                <a:gd name="connsiteY1" fmla="*/ 947059 h 948983"/>
                <a:gd name="connsiteX2" fmla="*/ 0 w 3940629"/>
                <a:gd name="connsiteY2" fmla="*/ 446315 h 948983"/>
                <a:gd name="connsiteX0" fmla="*/ 3940629 w 3940629"/>
                <a:gd name="connsiteY0" fmla="*/ 0 h 947954"/>
                <a:gd name="connsiteX1" fmla="*/ 1524000 w 3940629"/>
                <a:gd name="connsiteY1" fmla="*/ 947059 h 947954"/>
                <a:gd name="connsiteX2" fmla="*/ 0 w 3940629"/>
                <a:gd name="connsiteY2" fmla="*/ 446315 h 947954"/>
                <a:gd name="connsiteX0" fmla="*/ 3940629 w 3940629"/>
                <a:gd name="connsiteY0" fmla="*/ 0 h 947954"/>
                <a:gd name="connsiteX1" fmla="*/ 1524000 w 3940629"/>
                <a:gd name="connsiteY1" fmla="*/ 947059 h 947954"/>
                <a:gd name="connsiteX2" fmla="*/ 0 w 3940629"/>
                <a:gd name="connsiteY2" fmla="*/ 446315 h 947954"/>
                <a:gd name="connsiteX0" fmla="*/ 3940629 w 3940629"/>
                <a:gd name="connsiteY0" fmla="*/ 0 h 937094"/>
                <a:gd name="connsiteX1" fmla="*/ 2166257 w 3940629"/>
                <a:gd name="connsiteY1" fmla="*/ 936174 h 937094"/>
                <a:gd name="connsiteX2" fmla="*/ 0 w 3940629"/>
                <a:gd name="connsiteY2" fmla="*/ 446315 h 937094"/>
                <a:gd name="connsiteX0" fmla="*/ 3940629 w 3940629"/>
                <a:gd name="connsiteY0" fmla="*/ 0 h 1002275"/>
                <a:gd name="connsiteX1" fmla="*/ 1698171 w 3940629"/>
                <a:gd name="connsiteY1" fmla="*/ 1001488 h 1002275"/>
                <a:gd name="connsiteX2" fmla="*/ 0 w 3940629"/>
                <a:gd name="connsiteY2" fmla="*/ 446315 h 1002275"/>
                <a:gd name="connsiteX0" fmla="*/ 3810001 w 3810001"/>
                <a:gd name="connsiteY0" fmla="*/ 0 h 1002123"/>
                <a:gd name="connsiteX1" fmla="*/ 1567543 w 3810001"/>
                <a:gd name="connsiteY1" fmla="*/ 1001488 h 1002123"/>
                <a:gd name="connsiteX2" fmla="*/ 0 w 3810001"/>
                <a:gd name="connsiteY2" fmla="*/ 337458 h 1002123"/>
                <a:gd name="connsiteX0" fmla="*/ 3810001 w 3810001"/>
                <a:gd name="connsiteY0" fmla="*/ 0 h 1002852"/>
                <a:gd name="connsiteX1" fmla="*/ 1567543 w 3810001"/>
                <a:gd name="connsiteY1" fmla="*/ 1001488 h 1002852"/>
                <a:gd name="connsiteX2" fmla="*/ 0 w 3810001"/>
                <a:gd name="connsiteY2" fmla="*/ 337458 h 1002852"/>
                <a:gd name="connsiteX0" fmla="*/ 3810001 w 3810001"/>
                <a:gd name="connsiteY0" fmla="*/ 0 h 1002852"/>
                <a:gd name="connsiteX1" fmla="*/ 1567543 w 3810001"/>
                <a:gd name="connsiteY1" fmla="*/ 1001488 h 1002852"/>
                <a:gd name="connsiteX2" fmla="*/ 0 w 3810001"/>
                <a:gd name="connsiteY2" fmla="*/ 337458 h 1002852"/>
                <a:gd name="connsiteX0" fmla="*/ 3810001 w 3810001"/>
                <a:gd name="connsiteY0" fmla="*/ 0 h 991648"/>
                <a:gd name="connsiteX1" fmla="*/ 1839776 w 3810001"/>
                <a:gd name="connsiteY1" fmla="*/ 990224 h 991648"/>
                <a:gd name="connsiteX2" fmla="*/ 0 w 3810001"/>
                <a:gd name="connsiteY2" fmla="*/ 337458 h 991648"/>
                <a:gd name="connsiteX0" fmla="*/ 3810001 w 3810001"/>
                <a:gd name="connsiteY0" fmla="*/ 0 h 991648"/>
                <a:gd name="connsiteX1" fmla="*/ 1839776 w 3810001"/>
                <a:gd name="connsiteY1" fmla="*/ 990224 h 991648"/>
                <a:gd name="connsiteX2" fmla="*/ 0 w 3810001"/>
                <a:gd name="connsiteY2" fmla="*/ 337458 h 991648"/>
                <a:gd name="connsiteX0" fmla="*/ 3810001 w 3810001"/>
                <a:gd name="connsiteY0" fmla="*/ 0 h 1016261"/>
                <a:gd name="connsiteX1" fmla="*/ 1839776 w 3810001"/>
                <a:gd name="connsiteY1" fmla="*/ 990224 h 1016261"/>
                <a:gd name="connsiteX2" fmla="*/ 0 w 3810001"/>
                <a:gd name="connsiteY2" fmla="*/ 337458 h 1016261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1839776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2029155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990587"/>
                <a:gd name="connsiteX1" fmla="*/ 2029155 w 3810001"/>
                <a:gd name="connsiteY1" fmla="*/ 990224 h 990587"/>
                <a:gd name="connsiteX2" fmla="*/ 0 w 3810001"/>
                <a:gd name="connsiteY2" fmla="*/ 337458 h 990587"/>
                <a:gd name="connsiteX0" fmla="*/ 3810001 w 3810001"/>
                <a:gd name="connsiteY0" fmla="*/ 0 h 1006156"/>
                <a:gd name="connsiteX1" fmla="*/ 2029155 w 3810001"/>
                <a:gd name="connsiteY1" fmla="*/ 990224 h 1006156"/>
                <a:gd name="connsiteX2" fmla="*/ 0 w 3810001"/>
                <a:gd name="connsiteY2" fmla="*/ 337458 h 1006156"/>
                <a:gd name="connsiteX0" fmla="*/ 3559210 w 3559210"/>
                <a:gd name="connsiteY0" fmla="*/ 0 h 1460314"/>
                <a:gd name="connsiteX1" fmla="*/ 2029155 w 3559210"/>
                <a:gd name="connsiteY1" fmla="*/ 1444380 h 1460314"/>
                <a:gd name="connsiteX2" fmla="*/ 0 w 3559210"/>
                <a:gd name="connsiteY2" fmla="*/ 791614 h 1460314"/>
                <a:gd name="connsiteX0" fmla="*/ 3559210 w 3559210"/>
                <a:gd name="connsiteY0" fmla="*/ 0 h 1460312"/>
                <a:gd name="connsiteX1" fmla="*/ 2029155 w 3559210"/>
                <a:gd name="connsiteY1" fmla="*/ 1444380 h 1460312"/>
                <a:gd name="connsiteX2" fmla="*/ 0 w 3559210"/>
                <a:gd name="connsiteY2" fmla="*/ 791614 h 1460312"/>
                <a:gd name="connsiteX0" fmla="*/ 3559210 w 3559210"/>
                <a:gd name="connsiteY0" fmla="*/ 0 h 1552858"/>
                <a:gd name="connsiteX1" fmla="*/ 2029155 w 3559210"/>
                <a:gd name="connsiteY1" fmla="*/ 1444380 h 1552858"/>
                <a:gd name="connsiteX2" fmla="*/ 0 w 3559210"/>
                <a:gd name="connsiteY2" fmla="*/ 791614 h 1552858"/>
                <a:gd name="connsiteX0" fmla="*/ 3559210 w 3559210"/>
                <a:gd name="connsiteY0" fmla="*/ 0 h 1584154"/>
                <a:gd name="connsiteX1" fmla="*/ 1797985 w 3559210"/>
                <a:gd name="connsiteY1" fmla="*/ 1479897 h 1584154"/>
                <a:gd name="connsiteX2" fmla="*/ 0 w 3559210"/>
                <a:gd name="connsiteY2" fmla="*/ 791614 h 1584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9210" h="1584154">
                  <a:moveTo>
                    <a:pt x="3559210" y="0"/>
                  </a:moveTo>
                  <a:cubicBezTo>
                    <a:pt x="3313764" y="313191"/>
                    <a:pt x="2612421" y="1185084"/>
                    <a:pt x="1797985" y="1479897"/>
                  </a:cubicBezTo>
                  <a:cubicBezTo>
                    <a:pt x="993201" y="1825589"/>
                    <a:pt x="406400" y="1237928"/>
                    <a:pt x="0" y="791614"/>
                  </a:cubicBezTo>
                </a:path>
              </a:pathLst>
            </a:custGeom>
            <a:noFill/>
            <a:ln w="82550">
              <a:solidFill>
                <a:schemeClr val="accent1"/>
              </a:solidFill>
              <a:headEnd w="med" len="lg"/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E12C6D0-4B4E-B72C-EA4C-28CA823D21F7}"/>
                </a:ext>
              </a:extLst>
            </p:cNvPr>
            <p:cNvSpPr txBox="1"/>
            <p:nvPr/>
          </p:nvSpPr>
          <p:spPr>
            <a:xfrm>
              <a:off x="30480" y="2286000"/>
              <a:ext cx="1343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Modify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4449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635682" y="342900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01D3811-6E61-4C92-3A34-38F0FA48E03E}"/>
              </a:ext>
            </a:extLst>
          </p:cNvPr>
          <p:cNvGrpSpPr/>
          <p:nvPr/>
        </p:nvGrpSpPr>
        <p:grpSpPr>
          <a:xfrm>
            <a:off x="6633749" y="3680113"/>
            <a:ext cx="1833524" cy="1306286"/>
            <a:chOff x="7210691" y="3680113"/>
            <a:chExt cx="1833524" cy="1306286"/>
          </a:xfrm>
        </p:grpSpPr>
        <p:pic>
          <p:nvPicPr>
            <p:cNvPr id="21" name="Content Placeholder 4">
              <a:extLst>
                <a:ext uri="{FF2B5EF4-FFF2-40B4-BE49-F238E27FC236}">
                  <a16:creationId xmlns:a16="http://schemas.microsoft.com/office/drawing/2014/main" id="{92A911E8-6E74-38E0-D2E9-AF88FF583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028456"/>
              <a:ext cx="1746432" cy="304800"/>
            </a:xfrm>
            <a:prstGeom prst="rect">
              <a:avLst/>
            </a:prstGeom>
          </p:spPr>
        </p:pic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E053A46F-1061-B0E0-D760-E958E0A96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79" y="4355024"/>
              <a:ext cx="1746432" cy="304800"/>
            </a:xfrm>
            <a:prstGeom prst="rect">
              <a:avLst/>
            </a:prstGeom>
          </p:spPr>
        </p:pic>
        <p:pic>
          <p:nvPicPr>
            <p:cNvPr id="28" name="Content Placeholder 4">
              <a:extLst>
                <a:ext uri="{FF2B5EF4-FFF2-40B4-BE49-F238E27FC236}">
                  <a16:creationId xmlns:a16="http://schemas.microsoft.com/office/drawing/2014/main" id="{9EAC3141-EBAF-39D9-8E42-CA0F2DE07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681599"/>
              <a:ext cx="1746432" cy="3048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D6CF9E9-8B13-196E-8BE5-0CF2686EDA07}"/>
                </a:ext>
              </a:extLst>
            </p:cNvPr>
            <p:cNvSpPr txBox="1"/>
            <p:nvPr/>
          </p:nvSpPr>
          <p:spPr>
            <a:xfrm>
              <a:off x="7210691" y="3680113"/>
              <a:ext cx="1591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Event Handlers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A8FF48A1-9B07-87F9-7F1F-55C8944624F8}"/>
              </a:ext>
            </a:extLst>
          </p:cNvPr>
          <p:cNvSpPr/>
          <p:nvPr/>
        </p:nvSpPr>
        <p:spPr>
          <a:xfrm>
            <a:off x="5528778" y="4527554"/>
            <a:ext cx="110497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6D332F-D30B-1239-566F-B90C2095AEB5}"/>
              </a:ext>
            </a:extLst>
          </p:cNvPr>
          <p:cNvSpPr txBox="1"/>
          <p:nvPr/>
        </p:nvSpPr>
        <p:spPr>
          <a:xfrm>
            <a:off x="5569131" y="4267944"/>
            <a:ext cx="94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Register</a:t>
            </a:r>
          </a:p>
        </p:txBody>
      </p:sp>
    </p:spTree>
    <p:extLst>
      <p:ext uri="{BB962C8B-B14F-4D97-AF65-F5344CB8AC3E}">
        <p14:creationId xmlns:p14="http://schemas.microsoft.com/office/powerpoint/2010/main" val="149127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635682" y="342900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01D3811-6E61-4C92-3A34-38F0FA48E03E}"/>
              </a:ext>
            </a:extLst>
          </p:cNvPr>
          <p:cNvGrpSpPr/>
          <p:nvPr/>
        </p:nvGrpSpPr>
        <p:grpSpPr>
          <a:xfrm>
            <a:off x="6633749" y="3680113"/>
            <a:ext cx="1833524" cy="1306286"/>
            <a:chOff x="7210691" y="3680113"/>
            <a:chExt cx="1833524" cy="1306286"/>
          </a:xfrm>
        </p:grpSpPr>
        <p:pic>
          <p:nvPicPr>
            <p:cNvPr id="21" name="Content Placeholder 4">
              <a:extLst>
                <a:ext uri="{FF2B5EF4-FFF2-40B4-BE49-F238E27FC236}">
                  <a16:creationId xmlns:a16="http://schemas.microsoft.com/office/drawing/2014/main" id="{92A911E8-6E74-38E0-D2E9-AF88FF583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028456"/>
              <a:ext cx="1746432" cy="304800"/>
            </a:xfrm>
            <a:prstGeom prst="rect">
              <a:avLst/>
            </a:prstGeom>
          </p:spPr>
        </p:pic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E053A46F-1061-B0E0-D760-E958E0A96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79" y="4355024"/>
              <a:ext cx="1746432" cy="304800"/>
            </a:xfrm>
            <a:prstGeom prst="rect">
              <a:avLst/>
            </a:prstGeom>
          </p:spPr>
        </p:pic>
        <p:pic>
          <p:nvPicPr>
            <p:cNvPr id="28" name="Content Placeholder 4">
              <a:extLst>
                <a:ext uri="{FF2B5EF4-FFF2-40B4-BE49-F238E27FC236}">
                  <a16:creationId xmlns:a16="http://schemas.microsoft.com/office/drawing/2014/main" id="{9EAC3141-EBAF-39D9-8E42-CA0F2DE07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681599"/>
              <a:ext cx="1746432" cy="3048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D6CF9E9-8B13-196E-8BE5-0CF2686EDA07}"/>
                </a:ext>
              </a:extLst>
            </p:cNvPr>
            <p:cNvSpPr txBox="1"/>
            <p:nvPr/>
          </p:nvSpPr>
          <p:spPr>
            <a:xfrm>
              <a:off x="7210691" y="3680113"/>
              <a:ext cx="1591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Event Handlers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A8FF48A1-9B07-87F9-7F1F-55C8944624F8}"/>
              </a:ext>
            </a:extLst>
          </p:cNvPr>
          <p:cNvSpPr/>
          <p:nvPr/>
        </p:nvSpPr>
        <p:spPr>
          <a:xfrm>
            <a:off x="5528778" y="4527554"/>
            <a:ext cx="110497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6D332F-D30B-1239-566F-B90C2095AEB5}"/>
              </a:ext>
            </a:extLst>
          </p:cNvPr>
          <p:cNvSpPr txBox="1"/>
          <p:nvPr/>
        </p:nvSpPr>
        <p:spPr>
          <a:xfrm>
            <a:off x="5569131" y="4267944"/>
            <a:ext cx="94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Register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0A5EA4A-3C9C-7C56-E708-402706349410}"/>
              </a:ext>
            </a:extLst>
          </p:cNvPr>
          <p:cNvCxnSpPr>
            <a:cxnSpLocks/>
          </p:cNvCxnSpPr>
          <p:nvPr/>
        </p:nvCxnSpPr>
        <p:spPr>
          <a:xfrm>
            <a:off x="4723486" y="3047959"/>
            <a:ext cx="2439314" cy="68505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1B8E6E7-62CD-731F-4DAB-AE266D528590}"/>
              </a:ext>
            </a:extLst>
          </p:cNvPr>
          <p:cNvSpPr txBox="1"/>
          <p:nvPr/>
        </p:nvSpPr>
        <p:spPr>
          <a:xfrm>
            <a:off x="5453742" y="3156858"/>
            <a:ext cx="79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Events</a:t>
            </a:r>
          </a:p>
        </p:txBody>
      </p:sp>
    </p:spTree>
    <p:extLst>
      <p:ext uri="{BB962C8B-B14F-4D97-AF65-F5344CB8AC3E}">
        <p14:creationId xmlns:p14="http://schemas.microsoft.com/office/powerpoint/2010/main" val="3130057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9" descr="Refer to page 11 in textbook">
            <a:extLst>
              <a:ext uri="{FF2B5EF4-FFF2-40B4-BE49-F238E27FC236}">
                <a16:creationId xmlns:a16="http://schemas.microsoft.com/office/drawing/2014/main" id="{E97F70E0-6B01-4C1C-D072-C2520B294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9360" y="295738"/>
            <a:ext cx="8290560" cy="27635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BE5819-9134-518A-1AD3-2B2CA18B6B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305" y="4028456"/>
            <a:ext cx="3424113" cy="1857464"/>
          </a:xfrm>
          <a:prstGeom prst="rect">
            <a:avLst/>
          </a:prstGeom>
        </p:spPr>
      </p:pic>
      <p:sp useBgFill="1">
        <p:nvSpPr>
          <p:cNvPr id="7" name="TextBox 6">
            <a:extLst>
              <a:ext uri="{FF2B5EF4-FFF2-40B4-BE49-F238E27FC236}">
                <a16:creationId xmlns:a16="http://schemas.microsoft.com/office/drawing/2014/main" id="{733CE4B1-4900-DA12-CE28-C376C90F7F25}"/>
              </a:ext>
            </a:extLst>
          </p:cNvPr>
          <p:cNvSpPr txBox="1"/>
          <p:nvPr/>
        </p:nvSpPr>
        <p:spPr>
          <a:xfrm>
            <a:off x="6114862" y="1501095"/>
            <a:ext cx="1744901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2000" dirty="0"/>
              <a:t>HTML, CSS and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A719480-189C-93D6-ED82-F888E53FD3BB}"/>
              </a:ext>
            </a:extLst>
          </p:cNvPr>
          <p:cNvCxnSpPr>
            <a:cxnSpLocks/>
            <a:endCxn id="5" idx="0"/>
          </p:cNvCxnSpPr>
          <p:nvPr/>
        </p:nvCxnSpPr>
        <p:spPr>
          <a:xfrm flipH="1">
            <a:off x="1842362" y="3059259"/>
            <a:ext cx="1499552" cy="96919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BC720A1B-6F84-DF7C-D1FC-5AA65F1728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3668804" y="4028456"/>
            <a:ext cx="1746432" cy="1267092"/>
          </a:xfr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4A5BA56-9FA6-9AAD-E1F1-32477EA7E195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973286" y="3053446"/>
            <a:ext cx="568734" cy="975010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8E23DC7-99E7-C770-5E96-F08B6267515D}"/>
              </a:ext>
            </a:extLst>
          </p:cNvPr>
          <p:cNvSpPr txBox="1"/>
          <p:nvPr/>
        </p:nvSpPr>
        <p:spPr>
          <a:xfrm>
            <a:off x="2635682" y="3429000"/>
            <a:ext cx="1519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Parse and Run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76E3E9-2C9E-8536-C2AE-B11811EFBA8C}"/>
              </a:ext>
            </a:extLst>
          </p:cNvPr>
          <p:cNvSpPr txBox="1"/>
          <p:nvPr/>
        </p:nvSpPr>
        <p:spPr>
          <a:xfrm>
            <a:off x="947057" y="373301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576BE1-82A9-B4CE-2033-CC5B5CD7EA82}"/>
              </a:ext>
            </a:extLst>
          </p:cNvPr>
          <p:cNvSpPr txBox="1"/>
          <p:nvPr/>
        </p:nvSpPr>
        <p:spPr>
          <a:xfrm>
            <a:off x="4542020" y="3680113"/>
            <a:ext cx="93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&lt;script&gt;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01D3811-6E61-4C92-3A34-38F0FA48E03E}"/>
              </a:ext>
            </a:extLst>
          </p:cNvPr>
          <p:cNvGrpSpPr/>
          <p:nvPr/>
        </p:nvGrpSpPr>
        <p:grpSpPr>
          <a:xfrm>
            <a:off x="6633749" y="3680113"/>
            <a:ext cx="1833524" cy="1306286"/>
            <a:chOff x="7210691" y="3680113"/>
            <a:chExt cx="1833524" cy="1306286"/>
          </a:xfrm>
        </p:grpSpPr>
        <p:pic>
          <p:nvPicPr>
            <p:cNvPr id="21" name="Content Placeholder 4">
              <a:extLst>
                <a:ext uri="{FF2B5EF4-FFF2-40B4-BE49-F238E27FC236}">
                  <a16:creationId xmlns:a16="http://schemas.microsoft.com/office/drawing/2014/main" id="{92A911E8-6E74-38E0-D2E9-AF88FF583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028456"/>
              <a:ext cx="1746432" cy="304800"/>
            </a:xfrm>
            <a:prstGeom prst="rect">
              <a:avLst/>
            </a:prstGeom>
          </p:spPr>
        </p:pic>
        <p:pic>
          <p:nvPicPr>
            <p:cNvPr id="22" name="Content Placeholder 4">
              <a:extLst>
                <a:ext uri="{FF2B5EF4-FFF2-40B4-BE49-F238E27FC236}">
                  <a16:creationId xmlns:a16="http://schemas.microsoft.com/office/drawing/2014/main" id="{E053A46F-1061-B0E0-D760-E958E0A96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79" y="4355024"/>
              <a:ext cx="1746432" cy="304800"/>
            </a:xfrm>
            <a:prstGeom prst="rect">
              <a:avLst/>
            </a:prstGeom>
          </p:spPr>
        </p:pic>
        <p:pic>
          <p:nvPicPr>
            <p:cNvPr id="28" name="Content Placeholder 4">
              <a:extLst>
                <a:ext uri="{FF2B5EF4-FFF2-40B4-BE49-F238E27FC236}">
                  <a16:creationId xmlns:a16="http://schemas.microsoft.com/office/drawing/2014/main" id="{9EAC3141-EBAF-39D9-8E42-CA0F2DE07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7783" y="4681599"/>
              <a:ext cx="1746432" cy="30480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D6CF9E9-8B13-196E-8BE5-0CF2686EDA07}"/>
                </a:ext>
              </a:extLst>
            </p:cNvPr>
            <p:cNvSpPr txBox="1"/>
            <p:nvPr/>
          </p:nvSpPr>
          <p:spPr>
            <a:xfrm>
              <a:off x="7210691" y="3680113"/>
              <a:ext cx="15912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Event Handlers</a:t>
              </a:r>
            </a:p>
          </p:txBody>
        </p:sp>
      </p:grpSp>
      <p:sp>
        <p:nvSpPr>
          <p:cNvPr id="36" name="Right Arrow 35">
            <a:extLst>
              <a:ext uri="{FF2B5EF4-FFF2-40B4-BE49-F238E27FC236}">
                <a16:creationId xmlns:a16="http://schemas.microsoft.com/office/drawing/2014/main" id="{A8FF48A1-9B07-87F9-7F1F-55C8944624F8}"/>
              </a:ext>
            </a:extLst>
          </p:cNvPr>
          <p:cNvSpPr/>
          <p:nvPr/>
        </p:nvSpPr>
        <p:spPr>
          <a:xfrm>
            <a:off x="5528778" y="4527554"/>
            <a:ext cx="1104972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6D332F-D30B-1239-566F-B90C2095AEB5}"/>
              </a:ext>
            </a:extLst>
          </p:cNvPr>
          <p:cNvSpPr txBox="1"/>
          <p:nvPr/>
        </p:nvSpPr>
        <p:spPr>
          <a:xfrm>
            <a:off x="5569131" y="4267944"/>
            <a:ext cx="940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Register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0A5EA4A-3C9C-7C56-E708-402706349410}"/>
              </a:ext>
            </a:extLst>
          </p:cNvPr>
          <p:cNvCxnSpPr>
            <a:cxnSpLocks/>
          </p:cNvCxnSpPr>
          <p:nvPr/>
        </p:nvCxnSpPr>
        <p:spPr>
          <a:xfrm>
            <a:off x="4723486" y="3047959"/>
            <a:ext cx="2439314" cy="685057"/>
          </a:xfrm>
          <a:prstGeom prst="straightConnector1">
            <a:avLst/>
          </a:prstGeom>
          <a:ln w="476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1B8E6E7-62CD-731F-4DAB-AE266D528590}"/>
              </a:ext>
            </a:extLst>
          </p:cNvPr>
          <p:cNvSpPr txBox="1"/>
          <p:nvPr/>
        </p:nvSpPr>
        <p:spPr>
          <a:xfrm>
            <a:off x="5453742" y="3156858"/>
            <a:ext cx="79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Events</a:t>
            </a:r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4138C089-2C65-F03E-BD11-01CB17C46868}"/>
              </a:ext>
            </a:extLst>
          </p:cNvPr>
          <p:cNvSpPr/>
          <p:nvPr/>
        </p:nvSpPr>
        <p:spPr>
          <a:xfrm>
            <a:off x="2024743" y="5737771"/>
            <a:ext cx="3504036" cy="972391"/>
          </a:xfrm>
          <a:custGeom>
            <a:avLst/>
            <a:gdLst>
              <a:gd name="connsiteX0" fmla="*/ 3940629 w 3940629"/>
              <a:gd name="connsiteY0" fmla="*/ 0 h 859972"/>
              <a:gd name="connsiteX1" fmla="*/ 3385457 w 3940629"/>
              <a:gd name="connsiteY1" fmla="*/ 468086 h 859972"/>
              <a:gd name="connsiteX2" fmla="*/ 2394857 w 3940629"/>
              <a:gd name="connsiteY2" fmla="*/ 783772 h 859972"/>
              <a:gd name="connsiteX3" fmla="*/ 957943 w 3940629"/>
              <a:gd name="connsiteY3" fmla="*/ 859972 h 859972"/>
              <a:gd name="connsiteX4" fmla="*/ 108857 w 3940629"/>
              <a:gd name="connsiteY4" fmla="*/ 511629 h 859972"/>
              <a:gd name="connsiteX5" fmla="*/ 0 w 3940629"/>
              <a:gd name="connsiteY5" fmla="*/ 446315 h 859972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3385457 w 3940629"/>
              <a:gd name="connsiteY1" fmla="*/ 468086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2982686 w 3940629"/>
              <a:gd name="connsiteY1" fmla="*/ 664028 h 870858"/>
              <a:gd name="connsiteX2" fmla="*/ 1937657 w 3940629"/>
              <a:gd name="connsiteY2" fmla="*/ 870858 h 870858"/>
              <a:gd name="connsiteX3" fmla="*/ 957943 w 3940629"/>
              <a:gd name="connsiteY3" fmla="*/ 859972 h 870858"/>
              <a:gd name="connsiteX4" fmla="*/ 108857 w 3940629"/>
              <a:gd name="connsiteY4" fmla="*/ 511629 h 870858"/>
              <a:gd name="connsiteX5" fmla="*/ 0 w 3940629"/>
              <a:gd name="connsiteY5" fmla="*/ 446315 h 870858"/>
              <a:gd name="connsiteX0" fmla="*/ 3940629 w 3940629"/>
              <a:gd name="connsiteY0" fmla="*/ 0 h 870858"/>
              <a:gd name="connsiteX1" fmla="*/ 1937657 w 3940629"/>
              <a:gd name="connsiteY1" fmla="*/ 870858 h 870858"/>
              <a:gd name="connsiteX2" fmla="*/ 957943 w 3940629"/>
              <a:gd name="connsiteY2" fmla="*/ 859972 h 870858"/>
              <a:gd name="connsiteX3" fmla="*/ 108857 w 3940629"/>
              <a:gd name="connsiteY3" fmla="*/ 511629 h 870858"/>
              <a:gd name="connsiteX4" fmla="*/ 0 w 3940629"/>
              <a:gd name="connsiteY4" fmla="*/ 446315 h 870858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59972"/>
              <a:gd name="connsiteX1" fmla="*/ 2188028 w 3940629"/>
              <a:gd name="connsiteY1" fmla="*/ 838201 h 859972"/>
              <a:gd name="connsiteX2" fmla="*/ 957943 w 3940629"/>
              <a:gd name="connsiteY2" fmla="*/ 859972 h 859972"/>
              <a:gd name="connsiteX3" fmla="*/ 108857 w 3940629"/>
              <a:gd name="connsiteY3" fmla="*/ 511629 h 859972"/>
              <a:gd name="connsiteX4" fmla="*/ 0 w 3940629"/>
              <a:gd name="connsiteY4" fmla="*/ 446315 h 859972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108857 w 3940629"/>
              <a:gd name="connsiteY2" fmla="*/ 511629 h 838201"/>
              <a:gd name="connsiteX3" fmla="*/ 0 w 3940629"/>
              <a:gd name="connsiteY3" fmla="*/ 446315 h 838201"/>
              <a:gd name="connsiteX0" fmla="*/ 3940629 w 3940629"/>
              <a:gd name="connsiteY0" fmla="*/ 0 h 838201"/>
              <a:gd name="connsiteX1" fmla="*/ 2188028 w 3940629"/>
              <a:gd name="connsiteY1" fmla="*/ 838201 h 838201"/>
              <a:gd name="connsiteX2" fmla="*/ 0 w 3940629"/>
              <a:gd name="connsiteY2" fmla="*/ 446315 h 838201"/>
              <a:gd name="connsiteX0" fmla="*/ 3940629 w 3940629"/>
              <a:gd name="connsiteY0" fmla="*/ 0 h 870858"/>
              <a:gd name="connsiteX1" fmla="*/ 1905000 w 3940629"/>
              <a:gd name="connsiteY1" fmla="*/ 870858 h 870858"/>
              <a:gd name="connsiteX2" fmla="*/ 0 w 3940629"/>
              <a:gd name="connsiteY2" fmla="*/ 446315 h 870858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73211"/>
              <a:gd name="connsiteX1" fmla="*/ 1905000 w 3940629"/>
              <a:gd name="connsiteY1" fmla="*/ 870858 h 873211"/>
              <a:gd name="connsiteX2" fmla="*/ 0 w 3940629"/>
              <a:gd name="connsiteY2" fmla="*/ 446315 h 873211"/>
              <a:gd name="connsiteX0" fmla="*/ 3940629 w 3940629"/>
              <a:gd name="connsiteY0" fmla="*/ 0 h 894842"/>
              <a:gd name="connsiteX1" fmla="*/ 2188028 w 3940629"/>
              <a:gd name="connsiteY1" fmla="*/ 892630 h 894842"/>
              <a:gd name="connsiteX2" fmla="*/ 0 w 3940629"/>
              <a:gd name="connsiteY2" fmla="*/ 446315 h 894842"/>
              <a:gd name="connsiteX0" fmla="*/ 3940629 w 3940629"/>
              <a:gd name="connsiteY0" fmla="*/ 0 h 948983"/>
              <a:gd name="connsiteX1" fmla="*/ 1524000 w 3940629"/>
              <a:gd name="connsiteY1" fmla="*/ 947059 h 948983"/>
              <a:gd name="connsiteX2" fmla="*/ 0 w 3940629"/>
              <a:gd name="connsiteY2" fmla="*/ 446315 h 948983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47954"/>
              <a:gd name="connsiteX1" fmla="*/ 1524000 w 3940629"/>
              <a:gd name="connsiteY1" fmla="*/ 947059 h 947954"/>
              <a:gd name="connsiteX2" fmla="*/ 0 w 3940629"/>
              <a:gd name="connsiteY2" fmla="*/ 446315 h 947954"/>
              <a:gd name="connsiteX0" fmla="*/ 3940629 w 3940629"/>
              <a:gd name="connsiteY0" fmla="*/ 0 h 937094"/>
              <a:gd name="connsiteX1" fmla="*/ 2166257 w 3940629"/>
              <a:gd name="connsiteY1" fmla="*/ 936174 h 937094"/>
              <a:gd name="connsiteX2" fmla="*/ 0 w 3940629"/>
              <a:gd name="connsiteY2" fmla="*/ 446315 h 937094"/>
              <a:gd name="connsiteX0" fmla="*/ 3940629 w 3940629"/>
              <a:gd name="connsiteY0" fmla="*/ 0 h 1002275"/>
              <a:gd name="connsiteX1" fmla="*/ 1698171 w 3940629"/>
              <a:gd name="connsiteY1" fmla="*/ 1001488 h 1002275"/>
              <a:gd name="connsiteX2" fmla="*/ 0 w 3940629"/>
              <a:gd name="connsiteY2" fmla="*/ 446315 h 1002275"/>
              <a:gd name="connsiteX0" fmla="*/ 3810001 w 3810001"/>
              <a:gd name="connsiteY0" fmla="*/ 0 h 1002123"/>
              <a:gd name="connsiteX1" fmla="*/ 1567543 w 3810001"/>
              <a:gd name="connsiteY1" fmla="*/ 1001488 h 1002123"/>
              <a:gd name="connsiteX2" fmla="*/ 0 w 3810001"/>
              <a:gd name="connsiteY2" fmla="*/ 337458 h 1002123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1002852"/>
              <a:gd name="connsiteX1" fmla="*/ 1567543 w 3810001"/>
              <a:gd name="connsiteY1" fmla="*/ 1001488 h 1002852"/>
              <a:gd name="connsiteX2" fmla="*/ 0 w 3810001"/>
              <a:gd name="connsiteY2" fmla="*/ 337458 h 1002852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991648"/>
              <a:gd name="connsiteX1" fmla="*/ 1839776 w 3810001"/>
              <a:gd name="connsiteY1" fmla="*/ 990224 h 991648"/>
              <a:gd name="connsiteX2" fmla="*/ 0 w 3810001"/>
              <a:gd name="connsiteY2" fmla="*/ 337458 h 991648"/>
              <a:gd name="connsiteX0" fmla="*/ 3810001 w 3810001"/>
              <a:gd name="connsiteY0" fmla="*/ 0 h 1016261"/>
              <a:gd name="connsiteX1" fmla="*/ 1839776 w 3810001"/>
              <a:gd name="connsiteY1" fmla="*/ 990224 h 1016261"/>
              <a:gd name="connsiteX2" fmla="*/ 0 w 3810001"/>
              <a:gd name="connsiteY2" fmla="*/ 337458 h 1016261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1839776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990587"/>
              <a:gd name="connsiteX1" fmla="*/ 2029155 w 3810001"/>
              <a:gd name="connsiteY1" fmla="*/ 990224 h 990587"/>
              <a:gd name="connsiteX2" fmla="*/ 0 w 3810001"/>
              <a:gd name="connsiteY2" fmla="*/ 337458 h 990587"/>
              <a:gd name="connsiteX0" fmla="*/ 3810001 w 3810001"/>
              <a:gd name="connsiteY0" fmla="*/ 0 h 1006156"/>
              <a:gd name="connsiteX1" fmla="*/ 2029155 w 3810001"/>
              <a:gd name="connsiteY1" fmla="*/ 990224 h 1006156"/>
              <a:gd name="connsiteX2" fmla="*/ 0 w 3810001"/>
              <a:gd name="connsiteY2" fmla="*/ 337458 h 1006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10001" h="1006156">
                <a:moveTo>
                  <a:pt x="3810001" y="0"/>
                </a:moveTo>
                <a:cubicBezTo>
                  <a:pt x="3564555" y="313191"/>
                  <a:pt x="2928338" y="983950"/>
                  <a:pt x="2029155" y="990224"/>
                </a:cubicBezTo>
                <a:cubicBezTo>
                  <a:pt x="1234153" y="1079577"/>
                  <a:pt x="406400" y="783772"/>
                  <a:pt x="0" y="337458"/>
                </a:cubicBezTo>
              </a:path>
            </a:pathLst>
          </a:custGeom>
          <a:noFill/>
          <a:ln w="82550">
            <a:solidFill>
              <a:schemeClr val="accent1"/>
            </a:solidFill>
            <a:headEnd w="med" len="lg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F29B0D2-FFB1-F5FE-1B18-A83BA0957886}"/>
              </a:ext>
            </a:extLst>
          </p:cNvPr>
          <p:cNvSpPr txBox="1"/>
          <p:nvPr/>
        </p:nvSpPr>
        <p:spPr>
          <a:xfrm>
            <a:off x="3109487" y="6301106"/>
            <a:ext cx="1399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Modify DOM</a:t>
            </a:r>
          </a:p>
        </p:txBody>
      </p:sp>
    </p:spTree>
    <p:extLst>
      <p:ext uri="{BB962C8B-B14F-4D97-AF65-F5344CB8AC3E}">
        <p14:creationId xmlns:p14="http://schemas.microsoft.com/office/powerpoint/2010/main" val="948197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122128</TotalTime>
  <Words>1279</Words>
  <Application>Microsoft Macintosh PowerPoint</Application>
  <PresentationFormat>Widescreen</PresentationFormat>
  <Paragraphs>254</Paragraphs>
  <Slides>29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Arial Narrow</vt:lpstr>
      <vt:lpstr>Calibri</vt:lpstr>
      <vt:lpstr>Calibri Light</vt:lpstr>
      <vt:lpstr>Courier New</vt:lpstr>
      <vt:lpstr>Symbol</vt:lpstr>
      <vt:lpstr>Times New Roman</vt:lpstr>
      <vt:lpstr>Office Theme</vt:lpstr>
      <vt:lpstr>ITIS 3135 Web Application Design and Development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about the server side?</vt:lpstr>
      <vt:lpstr>The Node.js website</vt:lpstr>
      <vt:lpstr>How to install Node.js</vt:lpstr>
      <vt:lpstr>How to make sure Node.js is installed correctly</vt:lpstr>
      <vt:lpstr>How to start the Node.js command prompt</vt:lpstr>
      <vt:lpstr>How to evaluate multi-line statements</vt:lpstr>
      <vt:lpstr>How to use the node command to execute a script</vt:lpstr>
      <vt:lpstr>The NPM website</vt:lpstr>
      <vt:lpstr>The npm install command  for the http-server module (Windows)</vt:lpstr>
      <vt:lpstr>How to use the sudo command to solve a permissions problem (macOS)</vt:lpstr>
      <vt:lpstr>The command for changing the directory  to the web application</vt:lpstr>
      <vt:lpstr>A URL you can use to display the web application</vt:lpstr>
      <vt:lpstr>Activities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128</cp:revision>
  <dcterms:created xsi:type="dcterms:W3CDTF">2022-01-13T19:38:12Z</dcterms:created>
  <dcterms:modified xsi:type="dcterms:W3CDTF">2023-04-29T03:17:12Z</dcterms:modified>
</cp:coreProperties>
</file>