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257" r:id="rId3"/>
    <p:sldId id="291" r:id="rId4"/>
    <p:sldId id="314" r:id="rId5"/>
    <p:sldId id="316" r:id="rId6"/>
    <p:sldId id="29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55"/>
    <p:restoredTop sz="95273"/>
  </p:normalViewPr>
  <p:slideViewPr>
    <p:cSldViewPr snapToGrid="0" snapToObjects="1">
      <p:cViewPr varScale="1">
        <p:scale>
          <a:sx n="125" d="100"/>
          <a:sy n="125" d="100"/>
        </p:scale>
        <p:origin x="109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3/28/23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8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6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yaorongge53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11 Session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A06D42-34B9-7945-AE17-5504BC065B98}"/>
              </a:ext>
            </a:extLst>
          </p:cNvPr>
          <p:cNvSpPr txBox="1"/>
          <p:nvPr/>
        </p:nvSpPr>
        <p:spPr>
          <a:xfrm>
            <a:off x="2185850" y="4659086"/>
            <a:ext cx="8595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As you join the class, please go to the Canvas Week 11 module and download </a:t>
            </a:r>
            <a:r>
              <a:rPr lang="en-US" sz="2400" b="1" dirty="0" err="1"/>
              <a:t>carousel_animation.zip</a:t>
            </a:r>
            <a:r>
              <a:rPr lang="en-US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Project Assignment 3 is due on April 14!</a:t>
            </a:r>
          </a:p>
          <a:p>
            <a:endParaRPr lang="en-US" dirty="0"/>
          </a:p>
          <a:p>
            <a:r>
              <a:rPr lang="en-US" dirty="0"/>
              <a:t>jQuery methods</a:t>
            </a:r>
          </a:p>
          <a:p>
            <a:pPr lvl="1"/>
            <a:r>
              <a:rPr lang="en-US" dirty="0"/>
              <a:t>$(</a:t>
            </a:r>
            <a:r>
              <a:rPr lang="en-US" dirty="0" err="1"/>
              <a:t>some_element</a:t>
            </a:r>
            <a:r>
              <a:rPr lang="en-US" dirty="0"/>
              <a:t>).</a:t>
            </a:r>
            <a:r>
              <a:rPr lang="en-US" dirty="0">
                <a:highlight>
                  <a:srgbClr val="FFFF00"/>
                </a:highlight>
              </a:rPr>
              <a:t>trigger(“click”) </a:t>
            </a:r>
            <a:r>
              <a:rPr lang="en-US" dirty="0"/>
              <a:t>                      $(</a:t>
            </a:r>
            <a:r>
              <a:rPr lang="en-US" dirty="0" err="1"/>
              <a:t>some_element</a:t>
            </a:r>
            <a:r>
              <a:rPr lang="en-US" dirty="0"/>
              <a:t>).</a:t>
            </a:r>
            <a:r>
              <a:rPr lang="en-US" dirty="0">
                <a:highlight>
                  <a:srgbClr val="FFFF00"/>
                </a:highlight>
              </a:rPr>
              <a:t>click()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Left-Right Arrow 3">
            <a:extLst>
              <a:ext uri="{FF2B5EF4-FFF2-40B4-BE49-F238E27FC236}">
                <a16:creationId xmlns:a16="http://schemas.microsoft.com/office/drawing/2014/main" id="{7045B86E-AFF5-969F-526E-BAF8CADEB347}"/>
              </a:ext>
            </a:extLst>
          </p:cNvPr>
          <p:cNvSpPr/>
          <p:nvPr/>
        </p:nvSpPr>
        <p:spPr>
          <a:xfrm>
            <a:off x="6096000" y="5364480"/>
            <a:ext cx="731520" cy="3759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jQuery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Animation and Effects</a:t>
            </a:r>
          </a:p>
          <a:p>
            <a:r>
              <a:rPr lang="en-US" dirty="0"/>
              <a:t>Some questions on </a:t>
            </a:r>
            <a:r>
              <a:rPr lang="en-US" dirty="0">
                <a:hlinkClick r:id="rId3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Methods for Animation and Effects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72EB299-0FBD-7231-6B57-15335EC83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show/hide/toggle</a:t>
            </a:r>
          </a:p>
          <a:p>
            <a:r>
              <a:rPr lang="en-US" dirty="0" err="1"/>
              <a:t>slideUp</a:t>
            </a:r>
            <a:r>
              <a:rPr lang="en-US" dirty="0"/>
              <a:t>/</a:t>
            </a:r>
            <a:r>
              <a:rPr lang="en-US" dirty="0" err="1"/>
              <a:t>slideDown</a:t>
            </a:r>
            <a:r>
              <a:rPr lang="en-US" dirty="0"/>
              <a:t>/</a:t>
            </a:r>
            <a:r>
              <a:rPr lang="en-US" dirty="0" err="1"/>
              <a:t>slideToggle</a:t>
            </a:r>
            <a:endParaRPr lang="en-US" dirty="0"/>
          </a:p>
          <a:p>
            <a:r>
              <a:rPr lang="en-US" dirty="0" err="1"/>
              <a:t>fadeIn</a:t>
            </a:r>
            <a:r>
              <a:rPr lang="en-US" dirty="0"/>
              <a:t>/</a:t>
            </a:r>
            <a:r>
              <a:rPr lang="en-US" dirty="0" err="1"/>
              <a:t>fadeOut</a:t>
            </a:r>
            <a:r>
              <a:rPr lang="en-US" dirty="0"/>
              <a:t>/</a:t>
            </a:r>
            <a:r>
              <a:rPr lang="en-US" dirty="0" err="1"/>
              <a:t>fadeToggle</a:t>
            </a:r>
            <a:r>
              <a:rPr lang="en-US" dirty="0"/>
              <a:t>/</a:t>
            </a:r>
            <a:r>
              <a:rPr lang="en-US" dirty="0" err="1"/>
              <a:t>fadeTo</a:t>
            </a:r>
            <a:endParaRPr lang="en-US" dirty="0"/>
          </a:p>
          <a:p>
            <a:endParaRPr lang="en-US" dirty="0"/>
          </a:p>
          <a:p>
            <a:r>
              <a:rPr lang="en-US" dirty="0"/>
              <a:t>animate</a:t>
            </a:r>
          </a:p>
          <a:p>
            <a:endParaRPr lang="en-US" dirty="0"/>
          </a:p>
          <a:p>
            <a:r>
              <a:rPr lang="en-US" dirty="0"/>
              <a:t>queue</a:t>
            </a:r>
          </a:p>
          <a:p>
            <a:pPr lvl="1"/>
            <a:r>
              <a:rPr lang="en-US" dirty="0"/>
              <a:t>queue().length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909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9AA9-96F5-3C40-AFF3-2B816345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Carousel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535F-1E99-824F-8237-D6D2AF597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53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Download </a:t>
            </a:r>
            <a:r>
              <a:rPr lang="en-US" dirty="0" err="1"/>
              <a:t>carousel_animation.zip</a:t>
            </a:r>
            <a:r>
              <a:rPr lang="en-US" dirty="0"/>
              <a:t> in Canvas (Week 11)</a:t>
            </a:r>
          </a:p>
          <a:p>
            <a:r>
              <a:rPr lang="en-US" dirty="0"/>
              <a:t>Try loading </a:t>
            </a:r>
            <a:r>
              <a:rPr lang="en-US" dirty="0" err="1"/>
              <a:t>index.html</a:t>
            </a:r>
            <a:r>
              <a:rPr lang="en-US" dirty="0"/>
              <a:t> and make sure it works correctly</a:t>
            </a:r>
          </a:p>
          <a:p>
            <a:r>
              <a:rPr lang="en-US" dirty="0"/>
              <a:t>Examine </a:t>
            </a:r>
            <a:r>
              <a:rPr lang="en-US" dirty="0" err="1"/>
              <a:t>carousel.js</a:t>
            </a:r>
            <a:endParaRPr lang="en-US" dirty="0"/>
          </a:p>
          <a:p>
            <a:pPr lvl="1"/>
            <a:r>
              <a:rPr lang="en-US" dirty="0"/>
              <a:t>In Line 19, after the first click of the right button, what is the value of </a:t>
            </a:r>
            <a:r>
              <a:rPr lang="en-US" dirty="0" err="1"/>
              <a:t>leftProperty</a:t>
            </a:r>
            <a:r>
              <a:rPr lang="en-US" dirty="0"/>
              <a:t>? What is the value of </a:t>
            </a:r>
            <a:r>
              <a:rPr lang="en-US" dirty="0" err="1"/>
              <a:t>newLeftProperty</a:t>
            </a:r>
            <a:r>
              <a:rPr lang="en-US" dirty="0"/>
              <a:t>? What does the value 300 signify?</a:t>
            </a:r>
          </a:p>
          <a:p>
            <a:pPr lvl="1"/>
            <a:r>
              <a:rPr lang="en-US" dirty="0"/>
              <a:t>What does the animate method do?</a:t>
            </a:r>
          </a:p>
          <a:p>
            <a:r>
              <a:rPr lang="en-US" dirty="0"/>
              <a:t>Examine </a:t>
            </a:r>
            <a:r>
              <a:rPr lang="en-US" dirty="0" err="1"/>
              <a:t>main.css</a:t>
            </a:r>
            <a:endParaRPr lang="en-US" dirty="0"/>
          </a:p>
          <a:p>
            <a:pPr lvl="1"/>
            <a:r>
              <a:rPr lang="en-US" dirty="0"/>
              <a:t>Remove Line 23 and test the application. What do you observe? Why? </a:t>
            </a:r>
          </a:p>
          <a:p>
            <a:pPr lvl="1"/>
            <a:r>
              <a:rPr lang="en-US" dirty="0"/>
              <a:t>Remove Line 32 and test the application. What do you observe? Why? </a:t>
            </a:r>
          </a:p>
          <a:p>
            <a:pPr lvl="1"/>
            <a:r>
              <a:rPr lang="en-US" dirty="0"/>
              <a:t>Remove Line 37 and test the application. What do you observe? Why? </a:t>
            </a:r>
          </a:p>
          <a:p>
            <a:pPr lvl="1"/>
            <a:r>
              <a:rPr lang="en-US" dirty="0"/>
              <a:t>Change 100 to 110 in Line 43 and test the application. What do you observe? Why? </a:t>
            </a:r>
          </a:p>
          <a:p>
            <a:r>
              <a:rPr lang="en-US" dirty="0"/>
              <a:t>Try further experiments</a:t>
            </a:r>
          </a:p>
          <a:p>
            <a:pPr lvl="1"/>
            <a:r>
              <a:rPr lang="en-US" dirty="0"/>
              <a:t>Click the right arrow slowly after the scroll is finished, then click it quickly while scrolling. What do you observe? Why?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30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jQuery effects</a:t>
            </a:r>
          </a:p>
          <a:p>
            <a:r>
              <a:rPr lang="en-US" dirty="0"/>
              <a:t>jQuery animation</a:t>
            </a:r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73791</TotalTime>
  <Words>289</Words>
  <Application>Microsoft Macintosh PowerPoint</Application>
  <PresentationFormat>Widescreen</PresentationFormat>
  <Paragraphs>43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ITIS 3135 Web Application Design and Development </vt:lpstr>
      <vt:lpstr>Questions and Notes</vt:lpstr>
      <vt:lpstr>Review – jQuery</vt:lpstr>
      <vt:lpstr>jQuery Methods for Animation and Effects</vt:lpstr>
      <vt:lpstr>jQuery Carousel application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89</cp:revision>
  <dcterms:created xsi:type="dcterms:W3CDTF">2022-01-13T19:38:12Z</dcterms:created>
  <dcterms:modified xsi:type="dcterms:W3CDTF">2023-03-29T03:56:50Z</dcterms:modified>
</cp:coreProperties>
</file>