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68" r:id="rId2"/>
    <p:sldId id="307" r:id="rId3"/>
    <p:sldId id="316" r:id="rId4"/>
    <p:sldId id="314" r:id="rId5"/>
    <p:sldId id="284" r:id="rId6"/>
    <p:sldId id="28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624"/>
    <p:restoredTop sz="94024"/>
  </p:normalViewPr>
  <p:slideViewPr>
    <p:cSldViewPr snapToGrid="0" snapToObjects="1">
      <p:cViewPr varScale="1">
        <p:scale>
          <a:sx n="95" d="100"/>
          <a:sy n="95" d="100"/>
        </p:scale>
        <p:origin x="131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12" d="100"/>
        <a:sy n="112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9CD73A-8B1F-F148-B185-43FE162E716E}" type="datetimeFigureOut">
              <a:rPr lang="en-US" smtClean="0"/>
              <a:t>2/11/24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BB13D7-F232-214E-A240-6E0B8EB767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5592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821A1C-7C01-B74C-A231-68B68B6C84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CFD3A3-D548-E142-92AC-725A6ED411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AE0F4F-3B4E-3046-80AB-8B06A6CC00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2/11/24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E6309E-9B2A-1B40-8582-B65E17D19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DF2BF0-3200-374A-8F3A-47DC9E1327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504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009396-0FDE-B24C-BBBB-83F97A1E70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3D797B-1092-DD45-BB4F-C2CEB18253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A14D5D-3131-544D-8C49-8A42D1797C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2/11/24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31579E-A633-E743-9594-8C4919E85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C145BD-0556-E845-AE6B-92D2FBE511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71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0ABE47B-3E5F-5549-A278-C13BEFE5880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DF6882-0DDA-DF4F-85B2-115FB675A3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0B698F-3849-5C4C-B0E3-8551A7F06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2/11/24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A41C78-FD0E-9D4E-A417-7C0FCE8426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EC51CD-23E1-844E-8A87-0C0ED5F622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363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0FB3C6-62FB-B548-B70C-55C2094B42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6C28B4-1E92-C242-8661-BE3F021DBC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52E8D3-8F9A-B048-8BF2-E4FC787AE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2/11/24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952CC4-8AB0-C440-B767-2BB60BF30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BCB38E-4687-634C-B402-8B26FEADAA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595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48ECB7-E819-4343-B83D-0B271A1B59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3FE686-4FDE-0843-8263-729695C5CC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62AC32-AA11-CD47-B525-6982BC6FF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2/11/24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3A6623-CE78-654B-A243-EDFFCD74EC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64434B-05F8-2043-9EB3-EC794CB7A5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884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54BB2-B1F2-9249-A401-DB349B59B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B32CF7-5F91-2043-BB3B-4541EC3E52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05E611-5EE0-0747-9705-63AC83D643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08BF0C-1643-7849-971B-29CF103D2B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2/11/24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9A1ED8-D4DF-8A43-B2C7-DCDCBB182A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08D839-4B26-664D-AF02-D7812F9EA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379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0D9584-ECB2-2B48-B0EA-464EBFE149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A2C528-77D3-1743-A95C-70C8691616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C5A77D0-0E57-B640-9F5F-72676EDB5C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23AF406-836F-B842-A2C4-2547E13A35B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EEA9A-0BEE-134F-9682-40D3892704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3142041-96E8-2647-97BE-BE9B903E1A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2/11/24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18EEC8F-462B-4849-9C0C-5F5926B1A2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88A763-F1CB-FC4D-8122-5EBE9D9B4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6473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35F04B-8287-8046-9B7D-F2C704F237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A2455BB-DA3C-D84E-BDC9-FE478A6F98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2/11/24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FDEBA0-C5E4-9946-BDBB-5C83DAE32C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CA1A02-1DF2-8F41-9A32-35F921E892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972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F828E6C-AB40-BA47-B6F8-B9DFBC236D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2/11/24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2FAA88-0DB3-8443-B008-8AB6CD2ED1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C521E7-ED0C-7F4E-8AD6-BC98BBA430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0973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D2AA5E-FA43-C644-B236-7D5D210424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6D2FC3-BC79-C140-9EEA-7021B3CDD5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057C59-4112-9743-9F82-9B6A1DC1CF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737AC7-C62C-F842-BC93-ECDDC5DAE2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2/11/24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008813-E35D-3642-9F78-ADCFB55CC8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A1601D-7192-A546-8C0A-D4714CFA9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1992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A3CF06-2B1F-7A40-B6D2-E89F6C2880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2E73517-B1DE-0D4A-AA61-A12F875F6AC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BEB236-B0E2-9041-9B81-C5F59471C9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FAA76A-EEDD-EF4B-AB64-FD243FA8A3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2/11/24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118B0F-0CF7-7B46-876D-F54E15637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136E1F-C6CF-DE4D-82B1-1132273E7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072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AFD8396-234A-FE43-A5B8-71E515354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15EB29-ED36-3849-A06A-D14C89C947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056BE6-CFE6-7943-9F1E-AF481CE41C4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67BC51-AE61-1740-ACDB-8EC1713A975D}" type="datetimeFigureOut">
              <a:rPr lang="en-US" smtClean="0"/>
              <a:t>2/11/24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8F729C-CE91-0948-90D0-F5F92E26A3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1AA92F-FAF4-3446-BE3B-A7CC3CAE16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713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7F43C4-115A-7347-BC48-E663BE0EDC3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ITIS 3135 Web Application Design and Development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490205E-FCCA-D74A-B0FC-41EC91B0E76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Week 6 Monday</a:t>
            </a:r>
          </a:p>
        </p:txBody>
      </p:sp>
    </p:spTree>
    <p:extLst>
      <p:ext uri="{BB962C8B-B14F-4D97-AF65-F5344CB8AC3E}">
        <p14:creationId xmlns:p14="http://schemas.microsoft.com/office/powerpoint/2010/main" val="28902057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A26569-0521-E955-C640-F0D8D7A5B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C71C8A-AC30-FC61-A6F8-BA1EBBB227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79477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3FE1AC-0080-2961-63CE-0EC7B9CD63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Flexbox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2CA335-064E-753C-7E46-B37EDEA3A0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HTML</a:t>
            </a:r>
          </a:p>
          <a:p>
            <a:pPr lvl="1"/>
            <a:r>
              <a:rPr lang="en-US" dirty="0"/>
              <a:t>Flex container</a:t>
            </a:r>
          </a:p>
          <a:p>
            <a:pPr lvl="2"/>
            <a:r>
              <a:rPr lang="en-US" dirty="0"/>
              <a:t>&lt;div&gt;, &lt;p&gt;, etc.</a:t>
            </a:r>
          </a:p>
          <a:p>
            <a:pPr lvl="1"/>
            <a:r>
              <a:rPr lang="en-US" dirty="0"/>
              <a:t>Flex items</a:t>
            </a:r>
          </a:p>
          <a:p>
            <a:pPr lvl="2"/>
            <a:r>
              <a:rPr lang="en-US" dirty="0"/>
              <a:t>&lt;div&gt; or other sub elements</a:t>
            </a:r>
          </a:p>
          <a:p>
            <a:r>
              <a:rPr lang="en-US" dirty="0"/>
              <a:t>CSS</a:t>
            </a:r>
          </a:p>
          <a:p>
            <a:pPr lvl="1"/>
            <a:r>
              <a:rPr lang="en-US" dirty="0"/>
              <a:t>Flex container</a:t>
            </a:r>
          </a:p>
          <a:p>
            <a:pPr lvl="2"/>
            <a:r>
              <a:rPr lang="en-US" dirty="0"/>
              <a:t>display: flex or inline-flex</a:t>
            </a:r>
          </a:p>
          <a:p>
            <a:pPr lvl="2"/>
            <a:r>
              <a:rPr lang="en-US" dirty="0"/>
              <a:t>flex-direction: row or column</a:t>
            </a:r>
          </a:p>
          <a:p>
            <a:pPr lvl="2"/>
            <a:r>
              <a:rPr lang="en-US" dirty="0"/>
              <a:t>gap: 10px</a:t>
            </a:r>
          </a:p>
          <a:p>
            <a:pPr lvl="2"/>
            <a:r>
              <a:rPr lang="en-US" dirty="0"/>
              <a:t>justify-content: flex-start or flex-center</a:t>
            </a:r>
          </a:p>
          <a:p>
            <a:pPr lvl="2"/>
            <a:r>
              <a:rPr lang="en-US" dirty="0"/>
              <a:t>flex-wrap: </a:t>
            </a:r>
            <a:r>
              <a:rPr lang="en-US" dirty="0" err="1"/>
              <a:t>nowrap</a:t>
            </a:r>
            <a:endParaRPr lang="en-US" dirty="0"/>
          </a:p>
          <a:p>
            <a:pPr lvl="1"/>
            <a:r>
              <a:rPr lang="en-US" dirty="0"/>
              <a:t>Flex items</a:t>
            </a:r>
          </a:p>
          <a:p>
            <a:pPr lvl="2"/>
            <a:r>
              <a:rPr lang="en-US" dirty="0"/>
              <a:t>flex-basis: auto</a:t>
            </a:r>
          </a:p>
          <a:p>
            <a:pPr lvl="2"/>
            <a:r>
              <a:rPr lang="en-US" dirty="0"/>
              <a:t>flex-grow: 0</a:t>
            </a:r>
          </a:p>
          <a:p>
            <a:pPr lvl="2"/>
            <a:r>
              <a:rPr lang="en-US" dirty="0"/>
              <a:t>flex-shrink: 1</a:t>
            </a:r>
          </a:p>
          <a:p>
            <a:pPr lvl="2"/>
            <a:r>
              <a:rPr lang="en-US" dirty="0"/>
              <a:t>flex: 0 1 auto </a:t>
            </a:r>
          </a:p>
          <a:p>
            <a:pPr lvl="3"/>
            <a:endParaRPr lang="en-US" dirty="0"/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059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968F9C-68C5-E878-813E-E4AA55E40F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In-class activities – More on CSS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3925B3-CAD5-E2A7-04AB-73BACA2CBB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Find the code for </a:t>
            </a:r>
            <a:r>
              <a:rPr lang="en-US" dirty="0" err="1"/>
              <a:t>zyBook</a:t>
            </a:r>
            <a:r>
              <a:rPr lang="en-US" dirty="0"/>
              <a:t> 1.7.1 </a:t>
            </a:r>
          </a:p>
          <a:p>
            <a:r>
              <a:rPr lang="en-US" dirty="0"/>
              <a:t>Revise the CSS so that the two buttons are aligned vertically as shown below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Consider asking </a:t>
            </a:r>
            <a:r>
              <a:rPr lang="en-US" dirty="0" err="1"/>
              <a:t>ChatGPT</a:t>
            </a:r>
            <a:r>
              <a:rPr lang="en-US" dirty="0"/>
              <a:t> with the right prompts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0843961-F2C2-DEB2-05AF-EBE43D2C9EF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4938"/>
          <a:stretch/>
        </p:blipFill>
        <p:spPr>
          <a:xfrm>
            <a:off x="4234330" y="3429000"/>
            <a:ext cx="4978400" cy="824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39039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ADCAC9-5B88-CF22-5489-D1D50477A5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In-class Activities – Restaurant Review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5AE299-23C1-8FEB-72E6-120C9E7296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140824" cy="4225551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Download </a:t>
            </a:r>
            <a:r>
              <a:rPr lang="en-US" dirty="0" err="1"/>
              <a:t>zybook</a:t>
            </a:r>
            <a:r>
              <a:rPr lang="en-US" dirty="0"/>
              <a:t> 1.39-original.zip</a:t>
            </a:r>
          </a:p>
          <a:p>
            <a:r>
              <a:rPr lang="en-US" dirty="0"/>
              <a:t>Run the app and examine </a:t>
            </a:r>
            <a:r>
              <a:rPr lang="en-US" dirty="0" err="1"/>
              <a:t>styles.css</a:t>
            </a:r>
            <a:endParaRPr lang="en-US" dirty="0"/>
          </a:p>
          <a:p>
            <a:pPr lvl="1"/>
            <a:r>
              <a:rPr lang="en-US" dirty="0"/>
              <a:t>Why is the rule for “nav li” needed?</a:t>
            </a:r>
          </a:p>
          <a:p>
            <a:pPr lvl="1"/>
            <a:r>
              <a:rPr lang="en-US" dirty="0"/>
              <a:t>Why is “text-decoration: none” needed in the rule for “nav li a”?</a:t>
            </a:r>
          </a:p>
          <a:p>
            <a:pPr lvl="1"/>
            <a:r>
              <a:rPr lang="en-US" dirty="0"/>
              <a:t>What does the “transform” property do?</a:t>
            </a:r>
          </a:p>
          <a:p>
            <a:pPr lvl="1"/>
            <a:r>
              <a:rPr lang="en-US" dirty="0"/>
              <a:t>In the “label” rule, why is the “display: inline-block” important?</a:t>
            </a:r>
          </a:p>
          <a:p>
            <a:r>
              <a:rPr lang="en-US" dirty="0"/>
              <a:t>Improve the code</a:t>
            </a:r>
          </a:p>
          <a:p>
            <a:pPr lvl="1"/>
            <a:r>
              <a:rPr lang="en-US" dirty="0"/>
              <a:t>Add additional information related to the rating (e.g. value and # of reviews)</a:t>
            </a:r>
          </a:p>
          <a:p>
            <a:pPr lvl="1"/>
            <a:r>
              <a:rPr lang="en-US" dirty="0"/>
              <a:t>Align the new texts vertically with the stars</a:t>
            </a:r>
          </a:p>
          <a:p>
            <a:pPr lvl="1"/>
            <a:r>
              <a:rPr lang="en-US" dirty="0"/>
              <a:t>Set a space of 5px between value (e.g. 4.5) and the first star and 10px between the last star and the # of reviews (e.g. (800))</a:t>
            </a:r>
          </a:p>
          <a:p>
            <a:pPr lvl="1"/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F2510FC-F840-DF29-DC56-454001F516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79023" y="2767198"/>
            <a:ext cx="4819079" cy="3122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63012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93553A-AB36-A241-AB19-DBEECABD6E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B17EC4-DF77-1F49-8CF1-6D380AD5B0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Flexbox in CSS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63096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36951</TotalTime>
  <Words>248</Words>
  <Application>Microsoft Macintosh PowerPoint</Application>
  <PresentationFormat>Widescreen</PresentationFormat>
  <Paragraphs>43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ITIS 3135 Web Application Design and Development </vt:lpstr>
      <vt:lpstr>Questions?</vt:lpstr>
      <vt:lpstr>Flexbox</vt:lpstr>
      <vt:lpstr>In-class activities – More on CSS</vt:lpstr>
      <vt:lpstr>In-class Activities – Restaurant Review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ITIS 3135 Web Application Design and Development </dc:title>
  <dc:creator>Yaorong Ge</dc:creator>
  <cp:lastModifiedBy>Yaorong Ge</cp:lastModifiedBy>
  <cp:revision>27</cp:revision>
  <dcterms:created xsi:type="dcterms:W3CDTF">2022-01-13T19:38:12Z</dcterms:created>
  <dcterms:modified xsi:type="dcterms:W3CDTF">2024-02-12T22:05:11Z</dcterms:modified>
</cp:coreProperties>
</file>