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4" r:id="rId2"/>
  </p:sldIdLst>
  <p:sldSz cx="5715000" cy="190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78D"/>
    <a:srgbClr val="00A1DA"/>
    <a:srgbClr val="AB29DF"/>
    <a:srgbClr val="7858EE"/>
    <a:srgbClr val="955AEC"/>
    <a:srgbClr val="ED59D8"/>
    <a:srgbClr val="F07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77" autoAdjust="0"/>
    <p:restoredTop sz="94660"/>
  </p:normalViewPr>
  <p:slideViewPr>
    <p:cSldViewPr snapToGrid="0">
      <p:cViewPr varScale="1">
        <p:scale>
          <a:sx n="151" d="100"/>
          <a:sy n="151" d="100"/>
        </p:scale>
        <p:origin x="138" y="12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75" y="311768"/>
            <a:ext cx="4286250" cy="663222"/>
          </a:xfrm>
        </p:spPr>
        <p:txBody>
          <a:bodyPr anchor="b"/>
          <a:lstStyle>
            <a:lvl1pPr algn="ctr">
              <a:defRPr sz="1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75" y="1000566"/>
            <a:ext cx="4286250" cy="459934"/>
          </a:xfrm>
        </p:spPr>
        <p:txBody>
          <a:bodyPr/>
          <a:lstStyle>
            <a:lvl1pPr marL="0" indent="0" algn="ctr">
              <a:buNone/>
              <a:defRPr sz="667"/>
            </a:lvl1pPr>
            <a:lvl2pPr marL="127010" indent="0" algn="ctr">
              <a:buNone/>
              <a:defRPr sz="556"/>
            </a:lvl2pPr>
            <a:lvl3pPr marL="254020" indent="0" algn="ctr">
              <a:buNone/>
              <a:defRPr sz="500"/>
            </a:lvl3pPr>
            <a:lvl4pPr marL="381030" indent="0" algn="ctr">
              <a:buNone/>
              <a:defRPr sz="444"/>
            </a:lvl4pPr>
            <a:lvl5pPr marL="508041" indent="0" algn="ctr">
              <a:buNone/>
              <a:defRPr sz="444"/>
            </a:lvl5pPr>
            <a:lvl6pPr marL="635051" indent="0" algn="ctr">
              <a:buNone/>
              <a:defRPr sz="444"/>
            </a:lvl6pPr>
            <a:lvl7pPr marL="762061" indent="0" algn="ctr">
              <a:buNone/>
              <a:defRPr sz="444"/>
            </a:lvl7pPr>
            <a:lvl8pPr marL="889071" indent="0" algn="ctr">
              <a:buNone/>
              <a:defRPr sz="444"/>
            </a:lvl8pPr>
            <a:lvl9pPr marL="1016081" indent="0" algn="ctr">
              <a:buNone/>
              <a:defRPr sz="444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108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649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089797" y="101424"/>
            <a:ext cx="1232297" cy="16143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2906" y="101424"/>
            <a:ext cx="3625453" cy="16143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398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542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929" y="474927"/>
            <a:ext cx="4929188" cy="792427"/>
          </a:xfrm>
        </p:spPr>
        <p:txBody>
          <a:bodyPr anchor="b"/>
          <a:lstStyle>
            <a:lvl1pPr>
              <a:defRPr sz="1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9929" y="1274851"/>
            <a:ext cx="4929188" cy="416719"/>
          </a:xfrm>
        </p:spPr>
        <p:txBody>
          <a:bodyPr/>
          <a:lstStyle>
            <a:lvl1pPr marL="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1pPr>
            <a:lvl2pPr marL="127010" indent="0">
              <a:buNone/>
              <a:defRPr sz="556">
                <a:solidFill>
                  <a:schemeClr val="tx1">
                    <a:tint val="75000"/>
                  </a:schemeClr>
                </a:solidFill>
              </a:defRPr>
            </a:lvl2pPr>
            <a:lvl3pPr marL="2540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381030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4pPr>
            <a:lvl5pPr marL="50804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5pPr>
            <a:lvl6pPr marL="63505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6pPr>
            <a:lvl7pPr marL="76206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7pPr>
            <a:lvl8pPr marL="88907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8pPr>
            <a:lvl9pPr marL="101608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83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906" y="507118"/>
            <a:ext cx="2428875" cy="120870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3219" y="507118"/>
            <a:ext cx="2428875" cy="120870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747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650" y="101424"/>
            <a:ext cx="4929188" cy="3682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651" y="466990"/>
            <a:ext cx="2417713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51" y="695854"/>
            <a:ext cx="2417713" cy="102349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3219" y="466990"/>
            <a:ext cx="2429619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3219" y="695854"/>
            <a:ext cx="2429619" cy="102349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24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40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2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651" y="127000"/>
            <a:ext cx="1843236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9619" y="274285"/>
            <a:ext cx="2893219" cy="1353785"/>
          </a:xfrm>
        </p:spPr>
        <p:txBody>
          <a:bodyPr/>
          <a:lstStyle>
            <a:lvl1pPr>
              <a:defRPr sz="889"/>
            </a:lvl1pPr>
            <a:lvl2pPr>
              <a:defRPr sz="778"/>
            </a:lvl2pPr>
            <a:lvl3pPr>
              <a:defRPr sz="667"/>
            </a:lvl3pPr>
            <a:lvl4pPr>
              <a:defRPr sz="556"/>
            </a:lvl4pPr>
            <a:lvl5pPr>
              <a:defRPr sz="556"/>
            </a:lvl5pPr>
            <a:lvl6pPr>
              <a:defRPr sz="556"/>
            </a:lvl6pPr>
            <a:lvl7pPr>
              <a:defRPr sz="556"/>
            </a:lvl7pPr>
            <a:lvl8pPr>
              <a:defRPr sz="556"/>
            </a:lvl8pPr>
            <a:lvl9pPr>
              <a:defRPr sz="556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651" y="571500"/>
            <a:ext cx="1843236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61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651" y="127000"/>
            <a:ext cx="1843236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29619" y="274285"/>
            <a:ext cx="2893219" cy="1353785"/>
          </a:xfrm>
        </p:spPr>
        <p:txBody>
          <a:bodyPr anchor="t"/>
          <a:lstStyle>
            <a:lvl1pPr marL="0" indent="0">
              <a:buNone/>
              <a:defRPr sz="889"/>
            </a:lvl1pPr>
            <a:lvl2pPr marL="127010" indent="0">
              <a:buNone/>
              <a:defRPr sz="778"/>
            </a:lvl2pPr>
            <a:lvl3pPr marL="254020" indent="0">
              <a:buNone/>
              <a:defRPr sz="667"/>
            </a:lvl3pPr>
            <a:lvl4pPr marL="381030" indent="0">
              <a:buNone/>
              <a:defRPr sz="556"/>
            </a:lvl4pPr>
            <a:lvl5pPr marL="508041" indent="0">
              <a:buNone/>
              <a:defRPr sz="556"/>
            </a:lvl5pPr>
            <a:lvl6pPr marL="635051" indent="0">
              <a:buNone/>
              <a:defRPr sz="556"/>
            </a:lvl6pPr>
            <a:lvl7pPr marL="762061" indent="0">
              <a:buNone/>
              <a:defRPr sz="556"/>
            </a:lvl7pPr>
            <a:lvl8pPr marL="889071" indent="0">
              <a:buNone/>
              <a:defRPr sz="556"/>
            </a:lvl8pPr>
            <a:lvl9pPr marL="1016081" indent="0">
              <a:buNone/>
              <a:defRPr sz="556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651" y="571500"/>
            <a:ext cx="1843236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01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2906" y="101424"/>
            <a:ext cx="4929188" cy="36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06" y="507118"/>
            <a:ext cx="4929188" cy="120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2906" y="1765653"/>
            <a:ext cx="1285875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93094" y="1765653"/>
            <a:ext cx="1928813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6219" y="1765653"/>
            <a:ext cx="1285875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81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54020" rtl="0" eaLnBrk="1" latinLnBrk="0" hangingPunct="1">
        <a:lnSpc>
          <a:spcPct val="90000"/>
        </a:lnSpc>
        <a:spcBef>
          <a:spcPct val="0"/>
        </a:spcBef>
        <a:buNone/>
        <a:defRPr sz="12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505" indent="-63505" algn="l" defTabSz="254020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sz="778" kern="1200">
          <a:solidFill>
            <a:schemeClr val="tx1"/>
          </a:solidFill>
          <a:latin typeface="+mn-lt"/>
          <a:ea typeface="+mn-ea"/>
          <a:cs typeface="+mn-cs"/>
        </a:defRPr>
      </a:lvl1pPr>
      <a:lvl2pPr marL="19051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2pPr>
      <a:lvl3pPr marL="31752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56" kern="1200">
          <a:solidFill>
            <a:schemeClr val="tx1"/>
          </a:solidFill>
          <a:latin typeface="+mn-lt"/>
          <a:ea typeface="+mn-ea"/>
          <a:cs typeface="+mn-cs"/>
        </a:defRPr>
      </a:lvl3pPr>
      <a:lvl4pPr marL="44453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7154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9855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2556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5257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958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01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5402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3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0804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3505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6206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88907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1608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  <a14:imgEffect>
                      <a14:brightnessContrast brigh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93" t="9839" r="1407" b="28539"/>
          <a:stretch/>
        </p:blipFill>
        <p:spPr>
          <a:xfrm rot="10800000">
            <a:off x="-3" y="-2"/>
            <a:ext cx="5724528" cy="190499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1437" y="371475"/>
            <a:ext cx="1440535" cy="118069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254000" dist="50800" dir="5400000" sx="1000" sy="1000" algn="ctr" rotWithShape="0">
              <a:schemeClr val="tx1">
                <a:alpha val="92000"/>
              </a:scheme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1581780" y="371475"/>
            <a:ext cx="4076071" cy="1180695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254000" dist="50800" dir="5400000" sx="1000" sy="1000" algn="ctr" rotWithShape="0">
              <a:schemeClr val="tx1">
                <a:alpha val="92000"/>
              </a:scheme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46070" y="774652"/>
            <a:ext cx="1291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CODE 1234</a:t>
            </a:r>
            <a:endParaRPr lang="en-US" sz="3200" b="1" dirty="0">
              <a:ln w="9525">
                <a:noFill/>
                <a:prstDash val="solid"/>
              </a:ln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78659" y="470114"/>
            <a:ext cx="397919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Place Your Course </a:t>
            </a:r>
            <a:r>
              <a:rPr lang="en-US" sz="2400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400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Title Here</a:t>
            </a:r>
            <a:endParaRPr lang="en-US" sz="2400" b="1" dirty="0">
              <a:ln w="9525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78659" y="1227244"/>
            <a:ext cx="327660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Instructor Name</a:t>
            </a:r>
            <a:endParaRPr lang="en-US" sz="2800" dirty="0">
              <a:ln w="9525">
                <a:noFill/>
                <a:prstDash val="solid"/>
              </a:ln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82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770</TotalTime>
  <Words>7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Tahoma</vt:lpstr>
      <vt:lpstr>Office Theme</vt:lpstr>
      <vt:lpstr>PowerPoint Presentation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Budhrani, Kiran</dc:creator>
  <cp:lastModifiedBy>Budhrani, Kiran</cp:lastModifiedBy>
  <cp:revision>31</cp:revision>
  <dcterms:created xsi:type="dcterms:W3CDTF">2018-06-08T12:47:48Z</dcterms:created>
  <dcterms:modified xsi:type="dcterms:W3CDTF">2018-08-24T19:17:51Z</dcterms:modified>
</cp:coreProperties>
</file>