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307" r:id="rId3"/>
    <p:sldId id="366" r:id="rId4"/>
    <p:sldId id="374" r:id="rId5"/>
    <p:sldId id="376" r:id="rId6"/>
    <p:sldId id="375" r:id="rId7"/>
    <p:sldId id="3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2"/>
    <p:restoredTop sz="94108"/>
  </p:normalViewPr>
  <p:slideViewPr>
    <p:cSldViewPr snapToGrid="0" snapToObjects="1">
      <p:cViewPr varScale="1">
        <p:scale>
          <a:sx n="96" d="100"/>
          <a:sy n="96" d="100"/>
        </p:scale>
        <p:origin x="78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2/21/24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7 Wednesday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Midterm next week</a:t>
            </a:r>
          </a:p>
          <a:p>
            <a:pPr lvl="1"/>
            <a:r>
              <a:rPr lang="en-US" dirty="0"/>
              <a:t>Develop a web application similar in format to Activity 8</a:t>
            </a:r>
          </a:p>
          <a:p>
            <a:pPr lvl="1"/>
            <a:r>
              <a:rPr lang="en-US" dirty="0"/>
              <a:t>2.5 hours – anytime during the week</a:t>
            </a:r>
          </a:p>
          <a:p>
            <a:pPr lvl="1"/>
            <a:r>
              <a:rPr lang="en-US" dirty="0"/>
              <a:t>Lockdown browser</a:t>
            </a:r>
          </a:p>
          <a:p>
            <a:r>
              <a:rPr lang="en-US" dirty="0"/>
              <a:t>Both class times for Q&amp;A next week – attendance optional</a:t>
            </a:r>
          </a:p>
          <a:p>
            <a:r>
              <a:rPr lang="en-US" dirty="0"/>
              <a:t>Project Assignment 2 due 3/3</a:t>
            </a:r>
          </a:p>
          <a:p>
            <a:r>
              <a:rPr lang="en-US" dirty="0"/>
              <a:t>Spring break 3/4 – 3/9</a:t>
            </a:r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45A5F-08CB-3C66-507D-0DDC8F787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Grade Conversion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8A5F-1489-7723-F53D-86A37B90B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 Activity6.html and Activity6.js</a:t>
            </a:r>
          </a:p>
          <a:p>
            <a:pPr lvl="1"/>
            <a:r>
              <a:rPr lang="en-US" dirty="0"/>
              <a:t>Enter the following values and observe results</a:t>
            </a:r>
          </a:p>
          <a:p>
            <a:pPr lvl="2"/>
            <a:r>
              <a:rPr lang="en-US" dirty="0" err="1"/>
              <a:t>Abc</a:t>
            </a:r>
            <a:r>
              <a:rPr lang="en-US" dirty="0"/>
              <a:t>, 15, -15, 100, -1</a:t>
            </a:r>
          </a:p>
          <a:p>
            <a:r>
              <a:rPr lang="en-US" dirty="0"/>
              <a:t>Examine and modify Activity6.js</a:t>
            </a:r>
          </a:p>
          <a:p>
            <a:pPr lvl="1"/>
            <a:r>
              <a:rPr lang="en-US" dirty="0"/>
              <a:t>Try clicking “Cancel”, “OK” and observe results</a:t>
            </a:r>
          </a:p>
          <a:p>
            <a:pPr lvl="1"/>
            <a:r>
              <a:rPr lang="en-US" dirty="0"/>
              <a:t>Add 20 points to each number grade before converting it to letter grade</a:t>
            </a:r>
          </a:p>
          <a:p>
            <a:r>
              <a:rPr lang="en-US" dirty="0"/>
              <a:t>Instead of using “alert” to create a pop-up window, display results in the web page directly</a:t>
            </a:r>
          </a:p>
          <a:p>
            <a:pPr lvl="1"/>
            <a:r>
              <a:rPr lang="en-US" dirty="0"/>
              <a:t>Create a &lt;p&gt; element in the HTML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javascript</a:t>
            </a:r>
            <a:r>
              <a:rPr lang="en-US" dirty="0"/>
              <a:t> to dynamically show results in the &lt;p&gt; element</a:t>
            </a:r>
          </a:p>
          <a:p>
            <a:pPr lvl="1"/>
            <a:r>
              <a:rPr lang="en-US" dirty="0"/>
              <a:t>Observe and explain the code behavior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750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ED9AB-96F1-31AB-7F0E-9FF3C9D68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 Webpage (DOM) Dynamically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0C716-82A5-7E77-3B36-4C21F427C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the element(s)</a:t>
            </a:r>
          </a:p>
          <a:p>
            <a:pPr lvl="1"/>
            <a:r>
              <a:rPr lang="en-US" dirty="0" err="1">
                <a:highlight>
                  <a:srgbClr val="FFFF00"/>
                </a:highlight>
              </a:rPr>
              <a:t>document.querySelector</a:t>
            </a:r>
            <a:r>
              <a:rPr lang="en-US" dirty="0">
                <a:highlight>
                  <a:srgbClr val="FFFF00"/>
                </a:highlight>
              </a:rPr>
              <a:t>()</a:t>
            </a:r>
          </a:p>
          <a:p>
            <a:r>
              <a:rPr lang="en-US" dirty="0"/>
              <a:t>Modify the element(s)</a:t>
            </a:r>
          </a:p>
          <a:p>
            <a:pPr lvl="1"/>
            <a:r>
              <a:rPr lang="en-US" dirty="0"/>
              <a:t>Change attributes</a:t>
            </a:r>
          </a:p>
          <a:p>
            <a:pPr lvl="2"/>
            <a:r>
              <a:rPr lang="en-US" dirty="0" err="1"/>
              <a:t>textContent</a:t>
            </a:r>
            <a:endParaRPr lang="en-US" dirty="0"/>
          </a:p>
          <a:p>
            <a:pPr lvl="2"/>
            <a:r>
              <a:rPr lang="en-US" dirty="0" err="1">
                <a:highlight>
                  <a:srgbClr val="FFFF00"/>
                </a:highlight>
              </a:rPr>
              <a:t>innerHTML</a:t>
            </a:r>
            <a:endParaRPr lang="en-US" dirty="0">
              <a:highlight>
                <a:srgbClr val="FFFF00"/>
              </a:highlight>
            </a:endParaRPr>
          </a:p>
          <a:p>
            <a:pPr lvl="2"/>
            <a:r>
              <a:rPr lang="en-US" dirty="0" err="1"/>
              <a:t>src</a:t>
            </a:r>
            <a:endParaRPr lang="en-US" dirty="0"/>
          </a:p>
          <a:p>
            <a:pPr lvl="2"/>
            <a:r>
              <a:rPr lang="en-US" dirty="0"/>
              <a:t>…</a:t>
            </a:r>
          </a:p>
          <a:p>
            <a:pPr lvl="1"/>
            <a:r>
              <a:rPr lang="en-US" dirty="0"/>
              <a:t>Change style attribute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923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A9EC8-52C2-C933-4493-65735FA52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Event-Driven Programming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CA235-83F0-214B-E7D2-F0CE1E4B2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For each user input event targeting each element E</a:t>
            </a:r>
          </a:p>
          <a:p>
            <a:pPr lvl="1"/>
            <a:r>
              <a:rPr lang="en-US" dirty="0"/>
              <a:t>Create an event handler H</a:t>
            </a:r>
          </a:p>
          <a:p>
            <a:pPr lvl="1"/>
            <a:r>
              <a:rPr lang="en-US" dirty="0"/>
              <a:t>Register the event handler H for the element E and for the event type T:</a:t>
            </a:r>
          </a:p>
          <a:p>
            <a:pPr marL="457200" lvl="1" indent="0">
              <a:buNone/>
            </a:pPr>
            <a:r>
              <a:rPr lang="en-US" dirty="0">
                <a:highlight>
                  <a:srgbClr val="FFFF00"/>
                </a:highlight>
              </a:rPr>
              <a:t>	</a:t>
            </a:r>
            <a:r>
              <a:rPr lang="en-US" dirty="0" err="1">
                <a:highlight>
                  <a:srgbClr val="FFFF00"/>
                </a:highlight>
              </a:rPr>
              <a:t>E.addEventListener</a:t>
            </a:r>
            <a:r>
              <a:rPr lang="en-US" dirty="0">
                <a:highlight>
                  <a:srgbClr val="FFFF00"/>
                </a:highlight>
              </a:rPr>
              <a:t>(”T”, H);</a:t>
            </a:r>
          </a:p>
          <a:p>
            <a:r>
              <a:rPr lang="en-US" dirty="0"/>
              <a:t>Wrap everything inside a general event handler for the document element and the “</a:t>
            </a:r>
            <a:r>
              <a:rPr lang="en-US" dirty="0" err="1"/>
              <a:t>DOMContentLoaded</a:t>
            </a:r>
            <a:r>
              <a:rPr lang="en-US" dirty="0"/>
              <a:t>” event: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	</a:t>
            </a:r>
            <a:r>
              <a:rPr lang="en-US" dirty="0" err="1">
                <a:highlight>
                  <a:srgbClr val="FFFF00"/>
                </a:highlight>
              </a:rPr>
              <a:t>document.addEventListener</a:t>
            </a:r>
            <a:r>
              <a:rPr lang="en-US" dirty="0">
                <a:highlight>
                  <a:srgbClr val="FFFF00"/>
                </a:highlight>
              </a:rPr>
              <a:t>(“</a:t>
            </a:r>
            <a:r>
              <a:rPr lang="en-US" dirty="0" err="1">
                <a:highlight>
                  <a:srgbClr val="FFFF00"/>
                </a:highlight>
              </a:rPr>
              <a:t>DOMContentLoaded</a:t>
            </a:r>
            <a:r>
              <a:rPr lang="en-US" dirty="0">
                <a:highlight>
                  <a:srgbClr val="FFFF00"/>
                </a:highlight>
              </a:rPr>
              <a:t>”, function() {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		// WRAP ALL CODES IN HERE (mostly for event registration)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		</a:t>
            </a:r>
            <a:r>
              <a:rPr lang="en-US" dirty="0" err="1">
                <a:highlight>
                  <a:srgbClr val="FFFF00"/>
                </a:highlight>
              </a:rPr>
              <a:t>E.addEventListener</a:t>
            </a:r>
            <a:r>
              <a:rPr lang="en-US" dirty="0">
                <a:highlight>
                  <a:srgbClr val="FFFF00"/>
                </a:highlight>
              </a:rPr>
              <a:t>(“T”, H);</a:t>
            </a:r>
          </a:p>
          <a:p>
            <a:pPr marL="0" indent="0">
              <a:buNone/>
            </a:pPr>
            <a:r>
              <a:rPr lang="en-US" dirty="0">
                <a:highlight>
                  <a:srgbClr val="FFFF00"/>
                </a:highlight>
              </a:rPr>
              <a:t>	});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74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669D6-51C2-895F-345E-D18727980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Grade Conversion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8B931-3A81-BD18-6ED4-21A5F44B2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 the design of Grade Converter</a:t>
            </a:r>
          </a:p>
          <a:p>
            <a:pPr lvl="1"/>
            <a:r>
              <a:rPr lang="en-US" dirty="0"/>
              <a:t>Add a text input element in HTML</a:t>
            </a:r>
          </a:p>
          <a:p>
            <a:pPr lvl="1"/>
            <a:r>
              <a:rPr lang="en-US" dirty="0"/>
              <a:t>Add event handler to the input element</a:t>
            </a:r>
          </a:p>
          <a:p>
            <a:pPr lvl="2"/>
            <a:r>
              <a:rPr lang="en-US" dirty="0"/>
              <a:t>What should the event type be?</a:t>
            </a:r>
          </a:p>
        </p:txBody>
      </p:sp>
    </p:spTree>
    <p:extLst>
      <p:ext uri="{BB962C8B-B14F-4D97-AF65-F5344CB8AC3E}">
        <p14:creationId xmlns:p14="http://schemas.microsoft.com/office/powerpoint/2010/main" val="347846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8855F9-53F5-1F09-A049-F5181D8E1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B42E9-034B-0F6C-4A7C-997718702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C14A8-F83B-3FBE-3755-D44E25C61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Javascript</a:t>
            </a:r>
            <a:r>
              <a:rPr lang="en-US" dirty="0"/>
              <a:t> basics </a:t>
            </a:r>
          </a:p>
          <a:p>
            <a:pPr lvl="1"/>
            <a:r>
              <a:rPr lang="en-US" dirty="0"/>
              <a:t>Case sensitive</a:t>
            </a:r>
          </a:p>
          <a:p>
            <a:pPr lvl="1"/>
            <a:r>
              <a:rPr lang="en-US" dirty="0"/>
              <a:t>Variable scope</a:t>
            </a:r>
          </a:p>
          <a:p>
            <a:pPr lvl="1"/>
            <a:r>
              <a:rPr lang="en-US" dirty="0"/>
              <a:t>Function definition</a:t>
            </a:r>
          </a:p>
          <a:p>
            <a:r>
              <a:rPr lang="en-US" dirty="0"/>
              <a:t>Add scripts to HTML</a:t>
            </a:r>
          </a:p>
          <a:p>
            <a:pPr lvl="1"/>
            <a:r>
              <a:rPr lang="en-US" dirty="0"/>
              <a:t>prompt, alert, loop, </a:t>
            </a:r>
            <a:r>
              <a:rPr lang="en-US" dirty="0" err="1"/>
              <a:t>parseInt</a:t>
            </a:r>
            <a:endParaRPr lang="en-US" dirty="0"/>
          </a:p>
          <a:p>
            <a:pPr lvl="1"/>
            <a:r>
              <a:rPr lang="en-US" dirty="0"/>
              <a:t>add content dynamically </a:t>
            </a:r>
          </a:p>
          <a:p>
            <a:r>
              <a:rPr lang="en-US" dirty="0"/>
              <a:t>Work on the Project!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874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49894</TotalTime>
  <Words>355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In-class Activities – Grade Conversion (cont.)</vt:lpstr>
      <vt:lpstr>Modify Webpage (DOM) Dynamically</vt:lpstr>
      <vt:lpstr>Event-Driven Programming</vt:lpstr>
      <vt:lpstr>In-class Activities – Grade Conversion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38</cp:revision>
  <dcterms:created xsi:type="dcterms:W3CDTF">2022-01-13T19:38:12Z</dcterms:created>
  <dcterms:modified xsi:type="dcterms:W3CDTF">2024-02-21T21:50:04Z</dcterms:modified>
</cp:coreProperties>
</file>