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</p:sldIdLst>
  <p:sldSz cx="1905000" cy="1428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117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" y="233825"/>
            <a:ext cx="1619250" cy="497417"/>
          </a:xfrm>
        </p:spPr>
        <p:txBody>
          <a:bodyPr anchor="b"/>
          <a:lstStyle>
            <a:lvl1pPr algn="ctr"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" y="750425"/>
            <a:ext cx="1428750" cy="344950"/>
          </a:xfrm>
        </p:spPr>
        <p:txBody>
          <a:bodyPr/>
          <a:lstStyle>
            <a:lvl1pPr marL="0" indent="0" algn="ctr">
              <a:buNone/>
              <a:defRPr sz="500"/>
            </a:lvl1pPr>
            <a:lvl2pPr marL="95235" indent="0" algn="ctr">
              <a:buNone/>
              <a:defRPr sz="417"/>
            </a:lvl2pPr>
            <a:lvl3pPr marL="190470" indent="0" algn="ctr">
              <a:buNone/>
              <a:defRPr sz="375"/>
            </a:lvl3pPr>
            <a:lvl4pPr marL="285704" indent="0" algn="ctr">
              <a:buNone/>
              <a:defRPr sz="333"/>
            </a:lvl4pPr>
            <a:lvl5pPr marL="380939" indent="0" algn="ctr">
              <a:buNone/>
              <a:defRPr sz="333"/>
            </a:lvl5pPr>
            <a:lvl6pPr marL="476174" indent="0" algn="ctr">
              <a:buNone/>
              <a:defRPr sz="333"/>
            </a:lvl6pPr>
            <a:lvl7pPr marL="571409" indent="0" algn="ctr">
              <a:buNone/>
              <a:defRPr sz="333"/>
            </a:lvl7pPr>
            <a:lvl8pPr marL="666643" indent="0" algn="ctr">
              <a:buNone/>
              <a:defRPr sz="333"/>
            </a:lvl8pPr>
            <a:lvl9pPr marL="761878" indent="0" algn="ctr">
              <a:buNone/>
              <a:defRPr sz="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2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6" y="76068"/>
            <a:ext cx="410766" cy="121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9" y="76068"/>
            <a:ext cx="1208484" cy="1210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" y="356196"/>
            <a:ext cx="1643063" cy="594320"/>
          </a:xfrm>
        </p:spPr>
        <p:txBody>
          <a:bodyPr anchor="b"/>
          <a:lstStyle>
            <a:lvl1pPr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" y="956138"/>
            <a:ext cx="1643063" cy="312539"/>
          </a:xfrm>
        </p:spPr>
        <p:txBody>
          <a:bodyPr/>
          <a:lstStyle>
            <a:lvl1pPr marL="0" indent="0">
              <a:buNone/>
              <a:defRPr sz="500">
                <a:solidFill>
                  <a:schemeClr val="tx1"/>
                </a:solidFill>
              </a:defRPr>
            </a:lvl1pPr>
            <a:lvl2pPr marL="95235" indent="0">
              <a:buNone/>
              <a:defRPr sz="417">
                <a:solidFill>
                  <a:schemeClr val="tx1">
                    <a:tint val="75000"/>
                  </a:schemeClr>
                </a:solidFill>
              </a:defRPr>
            </a:lvl2pPr>
            <a:lvl3pPr marL="190470" indent="0">
              <a:buNone/>
              <a:defRPr sz="375">
                <a:solidFill>
                  <a:schemeClr val="tx1">
                    <a:tint val="75000"/>
                  </a:schemeClr>
                </a:solidFill>
              </a:defRPr>
            </a:lvl3pPr>
            <a:lvl4pPr marL="28570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4pPr>
            <a:lvl5pPr marL="38093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5pPr>
            <a:lvl6pPr marL="47617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6pPr>
            <a:lvl7pPr marL="57140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7pPr>
            <a:lvl8pPr marL="666643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8pPr>
            <a:lvl9pPr marL="761878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9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9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76068"/>
            <a:ext cx="1643063" cy="27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" y="350242"/>
            <a:ext cx="805904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" y="521890"/>
            <a:ext cx="805904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" y="350242"/>
            <a:ext cx="809873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" y="521890"/>
            <a:ext cx="809873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7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2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" y="205714"/>
            <a:ext cx="964406" cy="1015339"/>
          </a:xfrm>
        </p:spPr>
        <p:txBody>
          <a:bodyPr/>
          <a:lstStyle>
            <a:lvl1pPr>
              <a:defRPr sz="667"/>
            </a:lvl1pPr>
            <a:lvl2pPr>
              <a:defRPr sz="583"/>
            </a:lvl2pPr>
            <a:lvl3pPr>
              <a:defRPr sz="500"/>
            </a:lvl3pPr>
            <a:lvl4pPr>
              <a:defRPr sz="417"/>
            </a:lvl4pPr>
            <a:lvl5pPr>
              <a:defRPr sz="417"/>
            </a:lvl5pPr>
            <a:lvl6pPr>
              <a:defRPr sz="417"/>
            </a:lvl6pPr>
            <a:lvl7pPr>
              <a:defRPr sz="417"/>
            </a:lvl7pPr>
            <a:lvl8pPr>
              <a:defRPr sz="417"/>
            </a:lvl8pPr>
            <a:lvl9pPr>
              <a:defRPr sz="41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1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" y="205714"/>
            <a:ext cx="964406" cy="1015339"/>
          </a:xfrm>
        </p:spPr>
        <p:txBody>
          <a:bodyPr anchor="t"/>
          <a:lstStyle>
            <a:lvl1pPr marL="0" indent="0">
              <a:buNone/>
              <a:defRPr sz="667"/>
            </a:lvl1pPr>
            <a:lvl2pPr marL="95235" indent="0">
              <a:buNone/>
              <a:defRPr sz="583"/>
            </a:lvl2pPr>
            <a:lvl3pPr marL="190470" indent="0">
              <a:buNone/>
              <a:defRPr sz="500"/>
            </a:lvl3pPr>
            <a:lvl4pPr marL="285704" indent="0">
              <a:buNone/>
              <a:defRPr sz="417"/>
            </a:lvl4pPr>
            <a:lvl5pPr marL="380939" indent="0">
              <a:buNone/>
              <a:defRPr sz="417"/>
            </a:lvl5pPr>
            <a:lvl6pPr marL="476174" indent="0">
              <a:buNone/>
              <a:defRPr sz="417"/>
            </a:lvl6pPr>
            <a:lvl7pPr marL="571409" indent="0">
              <a:buNone/>
              <a:defRPr sz="417"/>
            </a:lvl7pPr>
            <a:lvl8pPr marL="666643" indent="0">
              <a:buNone/>
              <a:defRPr sz="417"/>
            </a:lvl8pPr>
            <a:lvl9pPr marL="761878" indent="0">
              <a:buNone/>
              <a:defRPr sz="41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9" y="76068"/>
            <a:ext cx="1643063" cy="276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9" y="380338"/>
            <a:ext cx="1643063" cy="906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9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" y="1324240"/>
            <a:ext cx="642938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7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90470" rtl="0" eaLnBrk="1" latinLnBrk="0" hangingPunct="1">
        <a:lnSpc>
          <a:spcPct val="90000"/>
        </a:lnSpc>
        <a:spcBef>
          <a:spcPct val="0"/>
        </a:spcBef>
        <a:buNone/>
        <a:defRPr sz="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17" indent="-47617" algn="l" defTabSz="190470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1pPr>
      <a:lvl2pPr marL="14285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38087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417" kern="1200">
          <a:solidFill>
            <a:schemeClr val="tx1"/>
          </a:solidFill>
          <a:latin typeface="+mn-lt"/>
          <a:ea typeface="+mn-ea"/>
          <a:cs typeface="+mn-cs"/>
        </a:defRPr>
      </a:lvl3pPr>
      <a:lvl4pPr marL="33332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42855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52379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61902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71426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809495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5273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67856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9493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6895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9898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937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4124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6650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496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89203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91385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413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08076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3532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2205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723</TotalTime>
  <Words>120</Words>
  <Application>Microsoft Office PowerPoint</Application>
  <PresentationFormat>Custom</PresentationFormat>
  <Paragraphs>45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26</cp:revision>
  <dcterms:created xsi:type="dcterms:W3CDTF">2018-06-08T12:47:48Z</dcterms:created>
  <dcterms:modified xsi:type="dcterms:W3CDTF">2018-08-27T13:09:51Z</dcterms:modified>
</cp:coreProperties>
</file>