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8" r:id="rId2"/>
    <p:sldId id="257" r:id="rId3"/>
    <p:sldId id="291" r:id="rId4"/>
    <p:sldId id="300" r:id="rId5"/>
    <p:sldId id="299" r:id="rId6"/>
    <p:sldId id="296" r:id="rId7"/>
    <p:sldId id="301" r:id="rId8"/>
    <p:sldId id="295" r:id="rId9"/>
    <p:sldId id="29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33"/>
    <p:restoredTop sz="88274"/>
  </p:normalViewPr>
  <p:slideViewPr>
    <p:cSldViewPr snapToGrid="0" snapToObjects="1">
      <p:cViewPr varScale="1">
        <p:scale>
          <a:sx n="140" d="100"/>
          <a:sy n="140" d="100"/>
        </p:scale>
        <p:origin x="88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Features of </a:t>
            </a:r>
            <a:r>
              <a:rPr lang="en-US" dirty="0" err="1"/>
              <a:t>Javascript</a:t>
            </a:r>
            <a:endParaRPr lang="en-US" dirty="0"/>
          </a:p>
          <a:p>
            <a:r>
              <a:rPr lang="en-US" dirty="0"/>
              <a:t>    hoisting</a:t>
            </a:r>
          </a:p>
          <a:p>
            <a:r>
              <a:rPr lang="en-US" dirty="0"/>
              <a:t>    === !==</a:t>
            </a:r>
          </a:p>
          <a:p>
            <a:r>
              <a:rPr lang="en-US" dirty="0"/>
              <a:t>    arrow function</a:t>
            </a:r>
          </a:p>
          <a:p>
            <a:r>
              <a:rPr lang="en-US" dirty="0"/>
              <a:t>    let/var</a:t>
            </a:r>
          </a:p>
          <a:p>
            <a:r>
              <a:rPr lang="en-US" dirty="0"/>
              <a:t>    for-in vs for-of loops</a:t>
            </a:r>
          </a:p>
          <a:p>
            <a:r>
              <a:rPr lang="en-US" dirty="0"/>
              <a:t>    object – use/add properties, functions easily - no protection/privacy – prototype for creation</a:t>
            </a:r>
          </a:p>
          <a:p>
            <a:r>
              <a:rPr lang="en-US" dirty="0"/>
              <a:t>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67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ev.com/yaorongge53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6 Session 1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r>
              <a:rPr lang="en-US" dirty="0" err="1"/>
              <a:t>zyBooks</a:t>
            </a:r>
            <a:r>
              <a:rPr lang="en-US" dirty="0"/>
              <a:t> grades</a:t>
            </a:r>
          </a:p>
          <a:p>
            <a:pPr lvl="1"/>
            <a:r>
              <a:rPr lang="en-US" dirty="0"/>
              <a:t>For Chapter 1, use the link in Week 2</a:t>
            </a:r>
          </a:p>
          <a:p>
            <a:pPr lvl="1"/>
            <a:r>
              <a:rPr lang="en-US" dirty="0"/>
              <a:t>Check on the grades on Canvas</a:t>
            </a:r>
          </a:p>
          <a:p>
            <a:pPr lvl="1"/>
            <a:r>
              <a:rPr lang="en-US" dirty="0"/>
              <a:t>You may need to redo one of the problems to get the grades sent to Canvas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ACEA-F4B1-9A43-8BB9-601E4616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– HTML, CSS, </a:t>
            </a:r>
            <a:r>
              <a:rPr lang="en-US" dirty="0" err="1"/>
              <a:t>Javascript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DEBF-A9A5-CA41-8804-CC6712BEA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questions on </a:t>
            </a:r>
            <a:r>
              <a:rPr lang="en-US" dirty="0">
                <a:hlinkClick r:id="rId3"/>
              </a:rPr>
              <a:t>pollev.com/yaorongge535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89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E6E10-4E3E-7C4C-B637-2C25B5B4E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Collecting data from user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8A8189-B8A8-7E40-8A8C-E012D4CDF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&lt;form action=“…” method=“get/post”&gt; &lt;/form&gt;</a:t>
            </a:r>
          </a:p>
          <a:p>
            <a:pPr lvl="1"/>
            <a:r>
              <a:rPr lang="en-US" dirty="0"/>
              <a:t>The elements on a &lt;form&gt;:</a:t>
            </a:r>
          </a:p>
          <a:p>
            <a:pPr lvl="2"/>
            <a:r>
              <a:rPr lang="en-US" dirty="0"/>
              <a:t>label, input, button, </a:t>
            </a:r>
            <a:r>
              <a:rPr lang="en-US" dirty="0" err="1"/>
              <a:t>textarea</a:t>
            </a:r>
            <a:r>
              <a:rPr lang="en-US" dirty="0"/>
              <a:t>, select, </a:t>
            </a:r>
            <a:r>
              <a:rPr lang="en-US" dirty="0" err="1"/>
              <a:t>fieldset</a:t>
            </a:r>
            <a:endParaRPr lang="en-US" dirty="0"/>
          </a:p>
          <a:p>
            <a:pPr lvl="1"/>
            <a:r>
              <a:rPr lang="en-US" dirty="0"/>
              <a:t>The types of &lt;input&gt;</a:t>
            </a:r>
          </a:p>
          <a:p>
            <a:pPr lvl="2"/>
            <a:r>
              <a:rPr lang="en-US" dirty="0"/>
              <a:t>text, button, submit, radio, checkbox</a:t>
            </a:r>
          </a:p>
          <a:p>
            <a:pPr lvl="2"/>
            <a:r>
              <a:rPr lang="en-US" dirty="0"/>
              <a:t>password, date, color, number, range</a:t>
            </a:r>
          </a:p>
          <a:p>
            <a:pPr lvl="2"/>
            <a:r>
              <a:rPr lang="en-US" dirty="0" err="1"/>
              <a:t>input+datalist</a:t>
            </a:r>
            <a:r>
              <a:rPr lang="en-US" dirty="0"/>
              <a:t> (combo), </a:t>
            </a:r>
            <a:r>
              <a:rPr lang="en-US" dirty="0" err="1"/>
              <a:t>url</a:t>
            </a:r>
            <a:r>
              <a:rPr lang="en-US" dirty="0"/>
              <a:t>, </a:t>
            </a:r>
            <a:r>
              <a:rPr lang="en-US" dirty="0" err="1"/>
              <a:t>tel</a:t>
            </a:r>
            <a:r>
              <a:rPr lang="en-US" dirty="0"/>
              <a:t>, email, search</a:t>
            </a:r>
          </a:p>
        </p:txBody>
      </p:sp>
    </p:spTree>
    <p:extLst>
      <p:ext uri="{BB962C8B-B14F-4D97-AF65-F5344CB8AC3E}">
        <p14:creationId xmlns:p14="http://schemas.microsoft.com/office/powerpoint/2010/main" val="3218096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14A83-4FD6-AA47-BCAB-02A361D47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5 – improvements </a:t>
            </a:r>
            <a:br>
              <a:rPr lang="en-US" dirty="0"/>
            </a:br>
            <a:r>
              <a:rPr lang="en-US" dirty="0"/>
              <a:t>– My sample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34A67-1F26-5D4C-979C-F927D7B1B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Center the calculator</a:t>
            </a:r>
          </a:p>
          <a:p>
            <a:r>
              <a:rPr lang="en-US" dirty="0"/>
              <a:t>Center the text “My Calculator” about the calculator</a:t>
            </a:r>
          </a:p>
          <a:p>
            <a:r>
              <a:rPr lang="en-US" dirty="0"/>
              <a:t>When “+” is clicked, the number in the Display stays until the next digit is entered</a:t>
            </a:r>
          </a:p>
          <a:p>
            <a:r>
              <a:rPr lang="en-US" dirty="0"/>
              <a:t>Additional digits are not added to the result of a previous calculation</a:t>
            </a:r>
          </a:p>
          <a:p>
            <a:r>
              <a:rPr lang="en-US" dirty="0"/>
              <a:t>Leading 0’s are removed when a digit (1-9) is entered</a:t>
            </a:r>
          </a:p>
          <a:p>
            <a:r>
              <a:rPr lang="en-US" dirty="0"/>
              <a:t>Do not allow multiple “.” to be entered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41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37A5B-E4A5-E443-AAE1-17EDB8455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Separation of concerns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548B0-B87D-1B45-8534-FCAFA1869A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- HTML</a:t>
            </a:r>
          </a:p>
          <a:p>
            <a:r>
              <a:rPr lang="en-US" dirty="0"/>
              <a:t>Form – CSS</a:t>
            </a:r>
          </a:p>
          <a:p>
            <a:r>
              <a:rPr lang="en-US" dirty="0"/>
              <a:t>Interactions - </a:t>
            </a:r>
            <a:r>
              <a:rPr lang="en-US" dirty="0" err="1"/>
              <a:t>javascript</a:t>
            </a:r>
            <a:endParaRPr lang="en-US" dirty="0"/>
          </a:p>
          <a:p>
            <a:r>
              <a:rPr lang="en-US" dirty="0"/>
              <a:t>Example</a:t>
            </a:r>
          </a:p>
          <a:p>
            <a:pPr lvl="1"/>
            <a:r>
              <a:rPr lang="en-US" dirty="0"/>
              <a:t>Email List</a:t>
            </a:r>
          </a:p>
        </p:txBody>
      </p:sp>
    </p:spTree>
    <p:extLst>
      <p:ext uri="{BB962C8B-B14F-4D97-AF65-F5344CB8AC3E}">
        <p14:creationId xmlns:p14="http://schemas.microsoft.com/office/powerpoint/2010/main" val="505742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DECF3-DC59-9C4D-BD58-CFFA026A4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63FF3-8043-5742-9D94-135172C52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HTML attribute – onclick=“…”</a:t>
            </a:r>
          </a:p>
          <a:p>
            <a:pPr lvl="1"/>
            <a:r>
              <a:rPr lang="en-US" dirty="0"/>
              <a:t>Specify a script (one or more </a:t>
            </a:r>
            <a:r>
              <a:rPr lang="en-US" dirty="0" err="1"/>
              <a:t>Javascript</a:t>
            </a:r>
            <a:r>
              <a:rPr lang="en-US" dirty="0"/>
              <a:t> statements)</a:t>
            </a:r>
          </a:p>
          <a:p>
            <a:pPr lvl="1"/>
            <a:r>
              <a:rPr lang="en-US" dirty="0"/>
              <a:t>e.g. &lt;input … onclick=“calculate()”…&gt; </a:t>
            </a:r>
          </a:p>
          <a:p>
            <a:r>
              <a:rPr lang="en-US" dirty="0"/>
              <a:t>JS registration of event handler – </a:t>
            </a:r>
            <a:r>
              <a:rPr lang="en-US" dirty="0" err="1"/>
              <a:t>someElement.onclick</a:t>
            </a:r>
            <a:r>
              <a:rPr lang="en-US" dirty="0"/>
              <a:t>=…</a:t>
            </a:r>
          </a:p>
          <a:p>
            <a:pPr lvl="1"/>
            <a:r>
              <a:rPr lang="en-US" dirty="0"/>
              <a:t>Specify a function definition</a:t>
            </a:r>
          </a:p>
          <a:p>
            <a:pPr lvl="1"/>
            <a:r>
              <a:rPr lang="en-US" dirty="0"/>
              <a:t>e.g. </a:t>
            </a:r>
            <a:r>
              <a:rPr lang="en-US" dirty="0" err="1"/>
              <a:t>someButton.onclick</a:t>
            </a:r>
            <a:r>
              <a:rPr lang="en-US" dirty="0"/>
              <a:t>=calculate;</a:t>
            </a:r>
          </a:p>
          <a:p>
            <a:r>
              <a:rPr lang="en-US" dirty="0"/>
              <a:t>JS registration of event handler – </a:t>
            </a:r>
            <a:r>
              <a:rPr lang="en-US" dirty="0" err="1"/>
              <a:t>someElement.addEventListener</a:t>
            </a:r>
            <a:r>
              <a:rPr lang="en-US" dirty="0"/>
              <a:t>(…);</a:t>
            </a:r>
          </a:p>
          <a:p>
            <a:pPr lvl="1"/>
            <a:r>
              <a:rPr lang="en-US" dirty="0"/>
              <a:t>Specify a function definition</a:t>
            </a:r>
          </a:p>
          <a:p>
            <a:pPr lvl="1"/>
            <a:r>
              <a:rPr lang="en-US" dirty="0"/>
              <a:t>e.g. </a:t>
            </a:r>
            <a:r>
              <a:rPr lang="en-US" dirty="0" err="1"/>
              <a:t>someButton.addEventListener</a:t>
            </a:r>
            <a:r>
              <a:rPr lang="en-US" dirty="0"/>
              <a:t>(“click”, calculate);</a:t>
            </a:r>
          </a:p>
        </p:txBody>
      </p:sp>
    </p:spTree>
    <p:extLst>
      <p:ext uri="{BB962C8B-B14F-4D97-AF65-F5344CB8AC3E}">
        <p14:creationId xmlns:p14="http://schemas.microsoft.com/office/powerpoint/2010/main" val="2161755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2BC0-EDF8-1B43-B40E-DB3BB31D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7 - Rewrite Activity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EEE77-3354-1746-A8AE-5D19713F7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Separation of concerns</a:t>
            </a:r>
          </a:p>
          <a:p>
            <a:pPr lvl="1"/>
            <a:r>
              <a:rPr lang="en-US" dirty="0"/>
              <a:t>Content – remove all </a:t>
            </a:r>
            <a:r>
              <a:rPr lang="en-US" dirty="0" err="1"/>
              <a:t>Javascript</a:t>
            </a:r>
            <a:r>
              <a:rPr lang="en-US" dirty="0"/>
              <a:t> codes (onclick) from HTML</a:t>
            </a:r>
          </a:p>
          <a:p>
            <a:pPr lvl="1"/>
            <a:r>
              <a:rPr lang="en-US" dirty="0"/>
              <a:t>Interactions – use event registration in </a:t>
            </a:r>
            <a:r>
              <a:rPr lang="en-US" dirty="0" err="1"/>
              <a:t>Javascript</a:t>
            </a:r>
            <a:r>
              <a:rPr lang="en-US" dirty="0"/>
              <a:t> (</a:t>
            </a:r>
            <a:r>
              <a:rPr lang="en-US" dirty="0" err="1"/>
              <a:t>addEventListener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Register event handlers for the appropriate elements and actions</a:t>
            </a:r>
          </a:p>
          <a:p>
            <a:r>
              <a:rPr lang="en-US" dirty="0"/>
              <a:t>Use const and let instead of var wherever possible</a:t>
            </a:r>
          </a:p>
          <a:p>
            <a:r>
              <a:rPr lang="en-US" dirty="0"/>
              <a:t>Use a loop to register event handlers for all digits</a:t>
            </a:r>
          </a:p>
          <a:p>
            <a:r>
              <a:rPr lang="en-US" dirty="0"/>
              <a:t>Add “use strict”;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980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Forms and widgets</a:t>
            </a:r>
          </a:p>
          <a:p>
            <a:r>
              <a:rPr lang="en-US" dirty="0"/>
              <a:t>Separation of concerns</a:t>
            </a:r>
          </a:p>
          <a:p>
            <a:r>
              <a:rPr lang="en-US" dirty="0" err="1"/>
              <a:t>addEventListener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41189</TotalTime>
  <Words>413</Words>
  <Application>Microsoft Macintosh PowerPoint</Application>
  <PresentationFormat>Widescreen</PresentationFormat>
  <Paragraphs>63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 – HTML, CSS, Javascript</vt:lpstr>
      <vt:lpstr>Collecting data from user</vt:lpstr>
      <vt:lpstr>Activity 5 – improvements  – My sample implementation</vt:lpstr>
      <vt:lpstr>Separation of concerns</vt:lpstr>
      <vt:lpstr>Event handling</vt:lpstr>
      <vt:lpstr>Activity 7 - Rewrite Activity 5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43</cp:revision>
  <dcterms:created xsi:type="dcterms:W3CDTF">2022-01-13T19:38:12Z</dcterms:created>
  <dcterms:modified xsi:type="dcterms:W3CDTF">2022-02-15T19:31:53Z</dcterms:modified>
</cp:coreProperties>
</file>