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8" r:id="rId2"/>
    <p:sldId id="307" r:id="rId3"/>
    <p:sldId id="338" r:id="rId4"/>
    <p:sldId id="316" r:id="rId5"/>
    <p:sldId id="339" r:id="rId6"/>
    <p:sldId id="336" r:id="rId7"/>
    <p:sldId id="34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46"/>
    <p:restoredTop sz="94068"/>
  </p:normalViewPr>
  <p:slideViewPr>
    <p:cSldViewPr snapToGrid="0" snapToObjects="1">
      <p:cViewPr varScale="1">
        <p:scale>
          <a:sx n="95" d="100"/>
          <a:sy n="95" d="100"/>
        </p:scale>
        <p:origin x="12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2/16/25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2/16/25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6 Tuesday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6569-0521-E955-C640-F0D8D7A5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1C8A-AC30-FC61-A6F8-BA1EBBB22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 the videos in prep work</a:t>
            </a:r>
          </a:p>
          <a:p>
            <a:pPr lvl="1"/>
            <a:r>
              <a:rPr lang="en-US" dirty="0"/>
              <a:t>Not mandatory, but strongly recommended</a:t>
            </a:r>
          </a:p>
          <a:p>
            <a:r>
              <a:rPr lang="en-US" dirty="0"/>
              <a:t>Extensions</a:t>
            </a:r>
          </a:p>
          <a:p>
            <a:pPr lvl="1"/>
            <a:r>
              <a:rPr lang="en-US" dirty="0"/>
              <a:t>Remind me after the grades are out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4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1CDE2-E95F-B860-B53C-ABB3EEAFB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Margin vs. Padding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AFF7F-4EEB-9F94-C591-C9D5CE23A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29144" cy="4351338"/>
          </a:xfrm>
        </p:spPr>
        <p:txBody>
          <a:bodyPr/>
          <a:lstStyle/>
          <a:p>
            <a:r>
              <a:rPr lang="en-US" dirty="0"/>
              <a:t>Both add extra space around the content</a:t>
            </a:r>
          </a:p>
          <a:p>
            <a:r>
              <a:rPr lang="en-US" dirty="0"/>
              <a:t>Padding space – part of the content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43776B-4B44-F423-C39F-797D8134E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6967" y="1690688"/>
            <a:ext cx="5916444" cy="405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533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FE1AC-0080-2961-63CE-0EC7B9CD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Flexbox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CA335-064E-753C-7E46-B37EDEA3A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07859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HTML</a:t>
            </a:r>
          </a:p>
          <a:p>
            <a:pPr lvl="1"/>
            <a:r>
              <a:rPr lang="en-US" dirty="0"/>
              <a:t>Flex container</a:t>
            </a:r>
          </a:p>
          <a:p>
            <a:pPr lvl="2"/>
            <a:r>
              <a:rPr lang="en-US" dirty="0"/>
              <a:t>&lt;div&gt;, &lt;p&gt;, etc.</a:t>
            </a:r>
          </a:p>
          <a:p>
            <a:pPr lvl="1"/>
            <a:r>
              <a:rPr lang="en-US" dirty="0"/>
              <a:t>Flex items</a:t>
            </a:r>
          </a:p>
          <a:p>
            <a:pPr lvl="2"/>
            <a:r>
              <a:rPr lang="en-US" dirty="0"/>
              <a:t>&lt;div&gt; or other sub elements</a:t>
            </a:r>
          </a:p>
          <a:p>
            <a:r>
              <a:rPr lang="en-US" dirty="0"/>
              <a:t>CSS</a:t>
            </a:r>
          </a:p>
          <a:p>
            <a:pPr lvl="1"/>
            <a:r>
              <a:rPr lang="en-US" dirty="0"/>
              <a:t>Flex container</a:t>
            </a:r>
          </a:p>
          <a:p>
            <a:pPr lvl="2"/>
            <a:r>
              <a:rPr lang="en-US" dirty="0"/>
              <a:t>display: flex or inline-flex</a:t>
            </a:r>
          </a:p>
          <a:p>
            <a:pPr lvl="2"/>
            <a:r>
              <a:rPr lang="en-US" dirty="0"/>
              <a:t>flex-direction: row or column</a:t>
            </a:r>
          </a:p>
          <a:p>
            <a:pPr lvl="2"/>
            <a:r>
              <a:rPr lang="en-US" dirty="0"/>
              <a:t>gap: 10px</a:t>
            </a:r>
          </a:p>
          <a:p>
            <a:pPr lvl="2"/>
            <a:r>
              <a:rPr lang="en-US" dirty="0"/>
              <a:t>justify-content: flex-start or flex-center</a:t>
            </a:r>
          </a:p>
          <a:p>
            <a:pPr lvl="2"/>
            <a:r>
              <a:rPr lang="en-US" dirty="0"/>
              <a:t>flex-wrap: </a:t>
            </a:r>
            <a:r>
              <a:rPr lang="en-US" dirty="0" err="1"/>
              <a:t>nowrap</a:t>
            </a:r>
            <a:endParaRPr lang="en-US" dirty="0"/>
          </a:p>
          <a:p>
            <a:pPr lvl="1"/>
            <a:r>
              <a:rPr lang="en-US" dirty="0"/>
              <a:t>Flex items</a:t>
            </a:r>
          </a:p>
          <a:p>
            <a:pPr lvl="2"/>
            <a:r>
              <a:rPr lang="en-US" dirty="0"/>
              <a:t>flex-basis: auto</a:t>
            </a:r>
          </a:p>
          <a:p>
            <a:pPr lvl="2"/>
            <a:r>
              <a:rPr lang="en-US" dirty="0"/>
              <a:t>flex-grow: 0</a:t>
            </a:r>
          </a:p>
          <a:p>
            <a:pPr lvl="2"/>
            <a:r>
              <a:rPr lang="en-US" dirty="0"/>
              <a:t>flex-shrink: 1</a:t>
            </a:r>
          </a:p>
          <a:p>
            <a:pPr lvl="2"/>
            <a:r>
              <a:rPr lang="en-US" dirty="0"/>
              <a:t>flex: 0 1 auto </a:t>
            </a:r>
          </a:p>
          <a:p>
            <a:pPr lvl="3"/>
            <a:endParaRPr lang="en-US" dirty="0"/>
          </a:p>
          <a:p>
            <a:pPr lvl="2"/>
            <a:endParaRPr lang="en-US" dirty="0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62C9827-1878-FB92-68DD-7768B07E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817" y="779929"/>
            <a:ext cx="6277407" cy="577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44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01AA2-93EF-9968-DAD5-992CC173E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on CSS </a:t>
            </a:r>
            <a:r>
              <a:rPr lang="en-US" dirty="0" err="1"/>
              <a:t>zen</a:t>
            </a:r>
            <a:r>
              <a:rPr lang="en-US" dirty="0"/>
              <a:t> garden – style213.css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FF524-D847-28D5-AB14-03AEC1FE8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is the graphical frame set up?</a:t>
            </a:r>
          </a:p>
          <a:p>
            <a:pPr lvl="1"/>
            <a:r>
              <a:rPr lang="en-US" dirty="0"/>
              <a:t>Background image</a:t>
            </a:r>
          </a:p>
          <a:p>
            <a:pPr lvl="2"/>
            <a:r>
              <a:rPr lang="en-US" dirty="0"/>
              <a:t>Top (</a:t>
            </a:r>
            <a:r>
              <a:rPr lang="en-US" dirty="0" err="1"/>
              <a:t>top.png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Middle (</a:t>
            </a:r>
            <a:r>
              <a:rPr lang="en-US" dirty="0" err="1"/>
              <a:t>back.png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End (</a:t>
            </a:r>
            <a:r>
              <a:rPr lang="en-US" dirty="0" err="1"/>
              <a:t>end.png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Suitable paddings </a:t>
            </a:r>
          </a:p>
          <a:p>
            <a:r>
              <a:rPr lang="en-US" dirty="0"/>
              <a:t>How are the “critters” positioned?</a:t>
            </a:r>
          </a:p>
          <a:p>
            <a:pPr lvl="1"/>
            <a:r>
              <a:rPr lang="en-US" dirty="0"/>
              <a:t>Extra elements for formatting purposes only (extra1, extra2)</a:t>
            </a:r>
          </a:p>
          <a:p>
            <a:pPr lvl="1"/>
            <a:r>
              <a:rPr lang="en-US" dirty="0"/>
              <a:t>position: absolute</a:t>
            </a:r>
          </a:p>
          <a:p>
            <a:pPr lvl="1"/>
            <a:r>
              <a:rPr lang="en-US" dirty="0"/>
              <a:t>top: 1200px</a:t>
            </a:r>
          </a:p>
        </p:txBody>
      </p:sp>
    </p:spTree>
    <p:extLst>
      <p:ext uri="{BB962C8B-B14F-4D97-AF65-F5344CB8AC3E}">
        <p14:creationId xmlns:p14="http://schemas.microsoft.com/office/powerpoint/2010/main" val="1543162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C5CC3-05DB-4ABB-9194-050E485AB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715A1-006C-225F-71E5-60D2B8FF2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6-1 - CSS Zen Garden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3E7C2-CD68-C89E-EBBA-1E7701012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Study the html with CSS (style214.css)</a:t>
            </a:r>
          </a:p>
          <a:p>
            <a:pPr lvl="1"/>
            <a:r>
              <a:rPr lang="en-US" dirty="0"/>
              <a:t>Compare the rules at Line 24 and Line 101 for text-align of the first p element. Which rule wins? That is, will the first p element be “justified” or “centered”?</a:t>
            </a:r>
          </a:p>
          <a:p>
            <a:pPr lvl="1"/>
            <a:r>
              <a:rPr lang="en-US" dirty="0"/>
              <a:t>What about the 3</a:t>
            </a:r>
            <a:r>
              <a:rPr lang="en-US" baseline="30000" dirty="0"/>
              <a:t>rd</a:t>
            </a:r>
            <a:r>
              <a:rPr lang="en-US" dirty="0"/>
              <a:t> p element?</a:t>
            </a:r>
          </a:p>
          <a:p>
            <a:r>
              <a:rPr lang="en-US" dirty="0"/>
              <a:t>Change the style file to “style213.css” and reload</a:t>
            </a:r>
          </a:p>
          <a:p>
            <a:pPr lvl="1"/>
            <a:r>
              <a:rPr lang="en-US" dirty="0"/>
              <a:t>What happened to the h1 element?</a:t>
            </a:r>
          </a:p>
          <a:p>
            <a:pPr lvl="2"/>
            <a:r>
              <a:rPr lang="en-US" dirty="0"/>
              <a:t>Change the text-indent in h1 to 0px. What do you observe? </a:t>
            </a:r>
          </a:p>
          <a:p>
            <a:pPr lvl="1"/>
            <a:r>
              <a:rPr lang="en-US" dirty="0"/>
              <a:t>What happened to the h2 element?</a:t>
            </a:r>
          </a:p>
          <a:p>
            <a:pPr lvl="2"/>
            <a:r>
              <a:rPr lang="en-US" dirty="0"/>
              <a:t>Move the h2 so the end of the word “Design” aligns with the top of the summary description “A demonstration of what can be accomplished…” </a:t>
            </a:r>
          </a:p>
          <a:p>
            <a:pPr lvl="1"/>
            <a:r>
              <a:rPr lang="en-US" dirty="0"/>
              <a:t>Comment out Line 33 (/*CSS comment*/). What do you observe?</a:t>
            </a:r>
          </a:p>
          <a:p>
            <a:pPr lvl="1"/>
            <a:r>
              <a:rPr lang="en-US" dirty="0"/>
              <a:t>On Line 33, change “repeat-x” to “no-repeat”. What do you observe?</a:t>
            </a:r>
          </a:p>
          <a:p>
            <a:pPr lvl="1"/>
            <a:r>
              <a:rPr lang="en-US" dirty="0"/>
              <a:t>Note the bottom figures do not scroll with the rest of the page. How is this achieved?</a:t>
            </a:r>
          </a:p>
          <a:p>
            <a:r>
              <a:rPr lang="en-US" dirty="0"/>
              <a:t>Submit screenshots in a Word doc</a:t>
            </a:r>
          </a:p>
        </p:txBody>
      </p:sp>
    </p:spTree>
    <p:extLst>
      <p:ext uri="{BB962C8B-B14F-4D97-AF65-F5344CB8AC3E}">
        <p14:creationId xmlns:p14="http://schemas.microsoft.com/office/powerpoint/2010/main" val="502007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F0702-C19C-9B49-E757-0A31D722F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FB131-353D-E638-A321-5633518A17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 from examples</a:t>
            </a:r>
          </a:p>
          <a:p>
            <a:r>
              <a:rPr lang="en-US" dirty="0"/>
              <a:t>CSS </a:t>
            </a:r>
            <a:r>
              <a:rPr lang="en-US" dirty="0" err="1"/>
              <a:t>zen</a:t>
            </a:r>
            <a:r>
              <a:rPr lang="en-US" dirty="0"/>
              <a:t> garden</a:t>
            </a:r>
          </a:p>
          <a:p>
            <a:pPr lvl="1"/>
            <a:r>
              <a:rPr lang="en-US" dirty="0"/>
              <a:t>Background image</a:t>
            </a:r>
          </a:p>
          <a:p>
            <a:pPr lvl="1"/>
            <a:r>
              <a:rPr lang="en-US" dirty="0"/>
              <a:t>Padding</a:t>
            </a:r>
          </a:p>
          <a:p>
            <a:pPr lvl="1"/>
            <a:r>
              <a:rPr lang="en-US" dirty="0"/>
              <a:t>Positioning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025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41024</TotalTime>
  <Words>373</Words>
  <Application>Microsoft Macintosh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ITIS 3135 Web Application Design and Development </vt:lpstr>
      <vt:lpstr>Questions?</vt:lpstr>
      <vt:lpstr>Margin vs. Padding</vt:lpstr>
      <vt:lpstr>Flexbox</vt:lpstr>
      <vt:lpstr>More on CSS zen garden – style213.css</vt:lpstr>
      <vt:lpstr>In-class Activities 6-1 - CSS Zen Garden (cont.)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34</cp:revision>
  <dcterms:created xsi:type="dcterms:W3CDTF">2022-01-13T19:38:12Z</dcterms:created>
  <dcterms:modified xsi:type="dcterms:W3CDTF">2025-02-18T22:23:56Z</dcterms:modified>
</cp:coreProperties>
</file>