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8" r:id="rId2"/>
    <p:sldId id="307" r:id="rId3"/>
    <p:sldId id="314" r:id="rId4"/>
    <p:sldId id="315" r:id="rId5"/>
    <p:sldId id="284" r:id="rId6"/>
    <p:sldId id="28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83"/>
    <p:restoredTop sz="94024"/>
  </p:normalViewPr>
  <p:slideViewPr>
    <p:cSldViewPr snapToGrid="0" snapToObjects="1">
      <p:cViewPr varScale="1">
        <p:scale>
          <a:sx n="95" d="100"/>
          <a:sy n="95" d="100"/>
        </p:scale>
        <p:origin x="52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2" d="100"/>
        <a:sy n="11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2/7/24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2/7/24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5 Wednesday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26569-0521-E955-C640-F0D8D7A5B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71C8A-AC30-FC61-A6F8-BA1EBBB22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Quiz moved to next week</a:t>
            </a:r>
          </a:p>
        </p:txBody>
      </p:sp>
    </p:spTree>
    <p:extLst>
      <p:ext uri="{BB962C8B-B14F-4D97-AF65-F5344CB8AC3E}">
        <p14:creationId xmlns:p14="http://schemas.microsoft.com/office/powerpoint/2010/main" val="2437947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8F9C-68C5-E878-813E-E4AA55E40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- CSS Zen Garden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925B3-CAD5-E2A7-04AB-73BACA2CB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Visit the </a:t>
            </a:r>
            <a:r>
              <a:rPr lang="en-US" dirty="0" err="1"/>
              <a:t>csszengarden.com</a:t>
            </a:r>
            <a:r>
              <a:rPr lang="en-US" dirty="0"/>
              <a:t> site and examine the effects of CSS </a:t>
            </a:r>
          </a:p>
          <a:p>
            <a:r>
              <a:rPr lang="en-US" dirty="0"/>
              <a:t>Download “Zen garden </a:t>
            </a:r>
            <a:r>
              <a:rPr lang="en-US" dirty="0" err="1"/>
              <a:t>sample.zip</a:t>
            </a:r>
            <a:r>
              <a:rPr lang="en-US" dirty="0"/>
              <a:t>” and run the code</a:t>
            </a:r>
          </a:p>
          <a:p>
            <a:r>
              <a:rPr lang="en-US" dirty="0"/>
              <a:t>Study the html and </a:t>
            </a:r>
            <a:r>
              <a:rPr lang="en-US" dirty="0" err="1"/>
              <a:t>css</a:t>
            </a:r>
            <a:endParaRPr lang="en-US" dirty="0"/>
          </a:p>
          <a:p>
            <a:pPr lvl="1"/>
            <a:r>
              <a:rPr lang="en-US" dirty="0"/>
              <a:t>How many first level blocks are in the section with id “</a:t>
            </a:r>
            <a:r>
              <a:rPr lang="en-US" dirty="0" err="1"/>
              <a:t>zen</a:t>
            </a:r>
            <a:r>
              <a:rPr lang="en-US" dirty="0"/>
              <a:t>-intro”?</a:t>
            </a:r>
          </a:p>
          <a:p>
            <a:pPr lvl="1"/>
            <a:r>
              <a:rPr lang="en-US" dirty="0"/>
              <a:t>The font size of the h1 and h2 elements seems the same. Use the developer tools to find out the actual font sizes. </a:t>
            </a:r>
          </a:p>
          <a:p>
            <a:r>
              <a:rPr lang="en-US" dirty="0"/>
              <a:t>Change the style file to “style213.css” and reload</a:t>
            </a:r>
          </a:p>
          <a:p>
            <a:pPr lvl="1"/>
            <a:r>
              <a:rPr lang="en-US" dirty="0"/>
              <a:t>What happened to the h1 element?</a:t>
            </a:r>
          </a:p>
          <a:p>
            <a:pPr lvl="2"/>
            <a:r>
              <a:rPr lang="en-US" dirty="0"/>
              <a:t>Change the text-indent in h1 to 0px. What do you observe? </a:t>
            </a:r>
          </a:p>
          <a:p>
            <a:pPr lvl="1"/>
            <a:r>
              <a:rPr lang="en-US" dirty="0"/>
              <a:t>What happened to the h2 element?</a:t>
            </a:r>
          </a:p>
          <a:p>
            <a:pPr lvl="2"/>
            <a:r>
              <a:rPr lang="en-US" dirty="0"/>
              <a:t>Move the h2 so the end of the word “Design” aligns with the top of the summary description “A demonstration of what can be accomplished…”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903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A5D32-5DA0-0CCD-D0C7-42B7C169E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Javascript</a:t>
            </a:r>
            <a:r>
              <a:rPr lang="en-US" dirty="0"/>
              <a:t> in HTML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5E147-45C8-B0C2-7C91-407040DC1E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in rare instances</a:t>
            </a:r>
          </a:p>
          <a:p>
            <a:pPr lvl="1"/>
            <a:r>
              <a:rPr lang="en-US" dirty="0"/>
              <a:t>Display dynamic information, for example, current date or weather</a:t>
            </a:r>
          </a:p>
          <a:p>
            <a:pPr lvl="2"/>
            <a:r>
              <a:rPr lang="en-US" dirty="0"/>
              <a:t>Example: </a:t>
            </a:r>
            <a:r>
              <a:rPr lang="en-US" dirty="0" err="1"/>
              <a:t>tinyscript.html</a:t>
            </a:r>
            <a:endParaRPr lang="en-US" dirty="0"/>
          </a:p>
          <a:p>
            <a:pPr lvl="1"/>
            <a:r>
              <a:rPr lang="en-US" dirty="0"/>
              <a:t>Learn </a:t>
            </a:r>
            <a:r>
              <a:rPr lang="en-US" dirty="0" err="1"/>
              <a:t>Javascript</a:t>
            </a:r>
            <a:endParaRPr lang="en-US" dirty="0"/>
          </a:p>
          <a:p>
            <a:r>
              <a:rPr lang="en-US" dirty="0"/>
              <a:t>The document object</a:t>
            </a:r>
          </a:p>
        </p:txBody>
      </p:sp>
    </p:spTree>
    <p:extLst>
      <p:ext uri="{BB962C8B-B14F-4D97-AF65-F5344CB8AC3E}">
        <p14:creationId xmlns:p14="http://schemas.microsoft.com/office/powerpoint/2010/main" val="1358516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DCAC9-5B88-CF22-5489-D1D50477A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– JavaScript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AE299-23C1-8FEB-72E6-120C9E7296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 </a:t>
            </a:r>
            <a:r>
              <a:rPr lang="en-US" dirty="0" err="1"/>
              <a:t>tinyscript.zip</a:t>
            </a:r>
            <a:endParaRPr lang="en-US" dirty="0"/>
          </a:p>
          <a:p>
            <a:r>
              <a:rPr lang="en-US" dirty="0"/>
              <a:t>Run the code</a:t>
            </a:r>
          </a:p>
          <a:p>
            <a:r>
              <a:rPr lang="en-US" dirty="0"/>
              <a:t>Study the code</a:t>
            </a:r>
          </a:p>
          <a:p>
            <a:r>
              <a:rPr lang="en-US" dirty="0"/>
              <a:t>Improve the code</a:t>
            </a:r>
          </a:p>
          <a:p>
            <a:pPr lvl="1"/>
            <a:r>
              <a:rPr lang="en-US" dirty="0"/>
              <a:t>Center the box</a:t>
            </a:r>
          </a:p>
          <a:p>
            <a:pPr lvl="1"/>
            <a:r>
              <a:rPr lang="en-US" dirty="0"/>
              <a:t>Center the heading “Hello Friends!”</a:t>
            </a:r>
          </a:p>
          <a:p>
            <a:pPr lvl="1"/>
            <a:r>
              <a:rPr lang="en-US" dirty="0"/>
              <a:t>Add “.” at the end of the date</a:t>
            </a:r>
          </a:p>
          <a:p>
            <a:pPr lvl="1"/>
            <a:r>
              <a:rPr lang="en-US" dirty="0"/>
              <a:t>Send today’s date to </a:t>
            </a:r>
            <a:r>
              <a:rPr lang="en-US" dirty="0" err="1"/>
              <a:t>javascript</a:t>
            </a:r>
            <a:r>
              <a:rPr lang="en-US" dirty="0"/>
              <a:t> console and check it using developer tools</a:t>
            </a:r>
          </a:p>
          <a:p>
            <a:pPr lvl="1"/>
            <a:r>
              <a:rPr lang="en-US" dirty="0"/>
              <a:t>Move the script to an external file and import it using</a:t>
            </a:r>
          </a:p>
          <a:p>
            <a:pPr lvl="2"/>
            <a:r>
              <a:rPr lang="en-US" dirty="0"/>
              <a:t>&lt;script type=“text/</a:t>
            </a:r>
            <a:r>
              <a:rPr lang="en-US" dirty="0" err="1"/>
              <a:t>javascript</a:t>
            </a:r>
            <a:r>
              <a:rPr lang="en-US" dirty="0"/>
              <a:t>” </a:t>
            </a:r>
            <a:r>
              <a:rPr lang="en-US" dirty="0" err="1"/>
              <a:t>src</a:t>
            </a:r>
            <a:r>
              <a:rPr lang="en-US" dirty="0"/>
              <a:t>=“your file”&gt;&lt;/script&gt;</a:t>
            </a:r>
          </a:p>
        </p:txBody>
      </p:sp>
    </p:spTree>
    <p:extLst>
      <p:ext uri="{BB962C8B-B14F-4D97-AF65-F5344CB8AC3E}">
        <p14:creationId xmlns:p14="http://schemas.microsoft.com/office/powerpoint/2010/main" val="2326301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3553A-AB36-A241-AB19-DBEECABD6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17EC4-DF77-1F49-8CF1-6D380AD5B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CSS Zen Garden</a:t>
            </a:r>
          </a:p>
          <a:p>
            <a:r>
              <a:rPr lang="en-US" dirty="0"/>
              <a:t>JavaScript in HTML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9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35582</TotalTime>
  <Words>267</Words>
  <Application>Microsoft Macintosh PowerPoint</Application>
  <PresentationFormat>Widescreen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ITIS 3135 Web Application Design and Development </vt:lpstr>
      <vt:lpstr>Questions?</vt:lpstr>
      <vt:lpstr>In-class activities - CSS Zen Garden</vt:lpstr>
      <vt:lpstr>Javascript in HTML</vt:lpstr>
      <vt:lpstr>In-class Activities – JavaScript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27</cp:revision>
  <dcterms:created xsi:type="dcterms:W3CDTF">2022-01-13T19:38:12Z</dcterms:created>
  <dcterms:modified xsi:type="dcterms:W3CDTF">2024-02-08T04:04:22Z</dcterms:modified>
</cp:coreProperties>
</file>