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7" r:id="rId3"/>
    <p:sldId id="308" r:id="rId4"/>
    <p:sldId id="309" r:id="rId5"/>
    <p:sldId id="310" r:id="rId6"/>
    <p:sldId id="302" r:id="rId7"/>
    <p:sldId id="301" r:id="rId8"/>
    <p:sldId id="29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60"/>
    <p:restoredTop sz="96405"/>
  </p:normalViewPr>
  <p:slideViewPr>
    <p:cSldViewPr snapToGrid="0" snapToObjects="1">
      <p:cViewPr varScale="1">
        <p:scale>
          <a:sx n="102" d="100"/>
          <a:sy n="102" d="100"/>
        </p:scale>
        <p:origin x="9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Tuesday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questions</a:t>
            </a:r>
          </a:p>
          <a:p>
            <a:r>
              <a:rPr lang="en-US" dirty="0"/>
              <a:t>Project Assignment 1?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3D25C-C218-9984-A07A-8AF6846CC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E4A8C-DD7E-92EE-468E-A004F1FC90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 a Web Browser (e.g. Chrome) and Microsoft Word</a:t>
            </a:r>
          </a:p>
          <a:p>
            <a:pPr lvl="1"/>
            <a:r>
              <a:rPr lang="en-US" dirty="0"/>
              <a:t>Similarity</a:t>
            </a:r>
          </a:p>
          <a:p>
            <a:pPr lvl="1"/>
            <a:r>
              <a:rPr lang="en-US" dirty="0"/>
              <a:t>Difference</a:t>
            </a:r>
          </a:p>
          <a:p>
            <a:r>
              <a:rPr lang="en-US" dirty="0"/>
              <a:t>Compare loading a web application (e.g. </a:t>
            </a:r>
            <a:r>
              <a:rPr lang="en-US" dirty="0" err="1"/>
              <a:t>tiny.html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From a preview extension in </a:t>
            </a:r>
            <a:r>
              <a:rPr lang="en-US" dirty="0" err="1"/>
              <a:t>VSCode</a:t>
            </a:r>
            <a:endParaRPr lang="en-US" dirty="0"/>
          </a:p>
          <a:p>
            <a:pPr lvl="1"/>
            <a:r>
              <a:rPr lang="en-US" dirty="0"/>
              <a:t>From a web server (e.g. </a:t>
            </a:r>
            <a:r>
              <a:rPr lang="en-US" dirty="0" err="1"/>
              <a:t>webpages.charlotte.edu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7703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5EC66-B9E2-D444-7F4F-F8035EC8A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Chrome vs.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02ECB6-D726-98B0-D6DC-994DE0BF4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Similarity</a:t>
            </a:r>
          </a:p>
          <a:p>
            <a:pPr lvl="1"/>
            <a:r>
              <a:rPr lang="en-US" dirty="0"/>
              <a:t>Software programs stored in local disks</a:t>
            </a:r>
          </a:p>
          <a:p>
            <a:pPr lvl="1"/>
            <a:r>
              <a:rPr lang="en-US" dirty="0"/>
              <a:t>Loaded into memory and run by the operating system</a:t>
            </a:r>
          </a:p>
          <a:p>
            <a:pPr lvl="1"/>
            <a:r>
              <a:rPr lang="en-US" dirty="0"/>
              <a:t>Handle user input </a:t>
            </a:r>
          </a:p>
          <a:p>
            <a:pPr lvl="1"/>
            <a:r>
              <a:rPr lang="en-US" dirty="0"/>
              <a:t>Display text, image, and video contents</a:t>
            </a:r>
          </a:p>
          <a:p>
            <a:pPr lvl="1"/>
            <a:r>
              <a:rPr lang="en-US" dirty="0"/>
              <a:t>Provide sophisticated designs and formats</a:t>
            </a:r>
          </a:p>
          <a:p>
            <a:r>
              <a:rPr lang="en-US" dirty="0"/>
              <a:t> Differences</a:t>
            </a:r>
          </a:p>
          <a:p>
            <a:pPr lvl="1"/>
            <a:r>
              <a:rPr lang="en-US" dirty="0"/>
              <a:t>Content source</a:t>
            </a:r>
          </a:p>
          <a:p>
            <a:pPr lvl="2"/>
            <a:r>
              <a:rPr lang="en-US" dirty="0"/>
              <a:t>Chrome receives content from a server (from a local disk during debugging)</a:t>
            </a:r>
          </a:p>
          <a:p>
            <a:pPr lvl="2"/>
            <a:r>
              <a:rPr lang="en-US" dirty="0"/>
              <a:t>Word receives content from the local hard disk</a:t>
            </a:r>
          </a:p>
          <a:p>
            <a:pPr lvl="1"/>
            <a:r>
              <a:rPr lang="en-US" dirty="0"/>
              <a:t>Content type</a:t>
            </a:r>
          </a:p>
          <a:p>
            <a:pPr lvl="2"/>
            <a:r>
              <a:rPr lang="en-US" dirty="0"/>
              <a:t>Chrome allows dynamic content (i.e. enables both content and scripts) </a:t>
            </a:r>
          </a:p>
          <a:p>
            <a:pPr lvl="2"/>
            <a:r>
              <a:rPr lang="en-US" dirty="0"/>
              <a:t>Word typically only allow static content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590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2D46D-E454-4365-8668-313BBEB33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a Web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BF162-189E-FDE7-D385-2D68DBA16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a preview extension in </a:t>
            </a:r>
            <a:r>
              <a:rPr lang="en-US" dirty="0" err="1"/>
              <a:t>VSCode</a:t>
            </a:r>
            <a:endParaRPr lang="en-US" dirty="0"/>
          </a:p>
          <a:p>
            <a:pPr lvl="1"/>
            <a:r>
              <a:rPr lang="en-US" dirty="0"/>
              <a:t>The browser loads the web application (</a:t>
            </a:r>
            <a:r>
              <a:rPr lang="en-US" dirty="0" err="1"/>
              <a:t>tiny.html</a:t>
            </a:r>
            <a:r>
              <a:rPr lang="en-US" dirty="0"/>
              <a:t>) directly from the local computer</a:t>
            </a:r>
          </a:p>
          <a:p>
            <a:pPr lvl="1"/>
            <a:r>
              <a:rPr lang="en-US" dirty="0"/>
              <a:t>This is similar to Word</a:t>
            </a:r>
          </a:p>
          <a:p>
            <a:r>
              <a:rPr lang="en-US" dirty="0"/>
              <a:t>From a web server (e.g. </a:t>
            </a:r>
            <a:r>
              <a:rPr lang="en-US" dirty="0" err="1"/>
              <a:t>webpages.charlotte.edu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The browser loads the content (e.g. </a:t>
            </a:r>
            <a:r>
              <a:rPr lang="en-US" dirty="0" err="1"/>
              <a:t>tiny.html</a:t>
            </a:r>
            <a:r>
              <a:rPr lang="en-US" dirty="0"/>
              <a:t>, </a:t>
            </a:r>
            <a:r>
              <a:rPr lang="en-US" dirty="0" err="1"/>
              <a:t>tiny.css</a:t>
            </a:r>
            <a:r>
              <a:rPr lang="en-US" dirty="0"/>
              <a:t>) from the remote server</a:t>
            </a:r>
          </a:p>
          <a:p>
            <a:pPr lvl="1"/>
            <a:r>
              <a:rPr lang="en-US" dirty="0"/>
              <a:t>This is the intended use of a web application</a:t>
            </a:r>
          </a:p>
          <a:p>
            <a:pPr lvl="2"/>
            <a:r>
              <a:rPr lang="en-US" dirty="0"/>
              <a:t>This allows other users to use your application</a:t>
            </a:r>
          </a:p>
          <a:p>
            <a:r>
              <a:rPr lang="en-US" dirty="0"/>
              <a:t>Web application </a:t>
            </a:r>
            <a:r>
              <a:rPr lang="en-US" b="1" dirty="0"/>
              <a:t>deployment</a:t>
            </a:r>
          </a:p>
          <a:p>
            <a:pPr lvl="1"/>
            <a:r>
              <a:rPr lang="en-US" dirty="0"/>
              <a:t>Moving the web application from your local computer to a web server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327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A0674-F815-22E4-64C9-5F316BCC7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Semester Long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DCFD0-C137-023C-15FD-B416772FB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Assignment 1 – Requirements</a:t>
            </a:r>
          </a:p>
          <a:p>
            <a:pPr lvl="1"/>
            <a:r>
              <a:rPr lang="en-US" dirty="0"/>
              <a:t>Identify Client</a:t>
            </a:r>
          </a:p>
          <a:p>
            <a:pPr lvl="1"/>
            <a:r>
              <a:rPr lang="en-US" dirty="0"/>
              <a:t>Discuss overall purpose </a:t>
            </a:r>
          </a:p>
        </p:txBody>
      </p:sp>
    </p:spTree>
    <p:extLst>
      <p:ext uri="{BB962C8B-B14F-4D97-AF65-F5344CB8AC3E}">
        <p14:creationId xmlns:p14="http://schemas.microsoft.com/office/powerpoint/2010/main" val="2719418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BE271-AD77-BE57-CAB7-FAEDF565C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62918-B2F8-39A6-FEA3-00A895DA6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development lifecycle</a:t>
            </a:r>
          </a:p>
          <a:p>
            <a:pPr lvl="1"/>
            <a:r>
              <a:rPr lang="en-US" dirty="0"/>
              <a:t>Objectives and scope</a:t>
            </a:r>
          </a:p>
          <a:p>
            <a:pPr lvl="1"/>
            <a:r>
              <a:rPr lang="en-US" dirty="0"/>
              <a:t>Requirements</a:t>
            </a:r>
          </a:p>
          <a:p>
            <a:pPr lvl="1"/>
            <a:r>
              <a:rPr lang="en-US" dirty="0"/>
              <a:t>Design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r>
              <a:rPr lang="en-US" dirty="0"/>
              <a:t>Test</a:t>
            </a:r>
          </a:p>
          <a:p>
            <a:pPr lvl="1"/>
            <a:r>
              <a:rPr lang="en-US" dirty="0"/>
              <a:t>Deployment/training</a:t>
            </a:r>
          </a:p>
          <a:p>
            <a:pPr lvl="1"/>
            <a:r>
              <a:rPr lang="en-US" dirty="0"/>
              <a:t>Maintenance</a:t>
            </a:r>
          </a:p>
        </p:txBody>
      </p:sp>
    </p:spTree>
    <p:extLst>
      <p:ext uri="{BB962C8B-B14F-4D97-AF65-F5344CB8AC3E}">
        <p14:creationId xmlns:p14="http://schemas.microsoft.com/office/powerpoint/2010/main" val="1707870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Browser vs. Word</a:t>
            </a:r>
          </a:p>
          <a:p>
            <a:r>
              <a:rPr lang="en-US" dirty="0"/>
              <a:t>Local vs. remote loading of </a:t>
            </a:r>
            <a:r>
              <a:rPr lang="en-US"/>
              <a:t>web applications</a:t>
            </a:r>
            <a:endParaRPr lang="en-US" dirty="0"/>
          </a:p>
          <a:p>
            <a:r>
              <a:rPr lang="en-US" dirty="0"/>
              <a:t>Semester long project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027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16452</TotalTime>
  <Words>297</Words>
  <Application>Microsoft Macintosh PowerPoint</Application>
  <PresentationFormat>Widescreen</PresentationFormat>
  <Paragraphs>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Discussions</vt:lpstr>
      <vt:lpstr>Chrome vs. Word</vt:lpstr>
      <vt:lpstr>Loading a Web Application</vt:lpstr>
      <vt:lpstr>Semester Long Project</vt:lpstr>
      <vt:lpstr>Project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20</cp:revision>
  <dcterms:created xsi:type="dcterms:W3CDTF">2022-01-13T19:38:12Z</dcterms:created>
  <dcterms:modified xsi:type="dcterms:W3CDTF">2025-01-29T02:23:37Z</dcterms:modified>
</cp:coreProperties>
</file>