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8" r:id="rId2"/>
    <p:sldId id="257" r:id="rId3"/>
    <p:sldId id="291" r:id="rId4"/>
    <p:sldId id="303" r:id="rId5"/>
    <p:sldId id="311" r:id="rId6"/>
    <p:sldId id="314" r:id="rId7"/>
    <p:sldId id="305" r:id="rId8"/>
    <p:sldId id="310" r:id="rId9"/>
    <p:sldId id="315" r:id="rId10"/>
    <p:sldId id="312" r:id="rId11"/>
    <p:sldId id="295" r:id="rId12"/>
    <p:sldId id="313" r:id="rId13"/>
    <p:sldId id="29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6338"/>
  </p:normalViewPr>
  <p:slideViewPr>
    <p:cSldViewPr snapToGrid="0" snapToObjects="1">
      <p:cViewPr varScale="1">
        <p:scale>
          <a:sx n="126" d="100"/>
          <a:sy n="126" d="100"/>
        </p:scale>
        <p:origin x="11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Features of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    hoisting</a:t>
            </a:r>
          </a:p>
          <a:p>
            <a:r>
              <a:rPr lang="en-US" dirty="0"/>
              <a:t>    === !==</a:t>
            </a:r>
          </a:p>
          <a:p>
            <a:r>
              <a:rPr lang="en-US" dirty="0"/>
              <a:t>    arrow function</a:t>
            </a:r>
          </a:p>
          <a:p>
            <a:r>
              <a:rPr lang="en-US" dirty="0"/>
              <a:t>    let/var</a:t>
            </a:r>
          </a:p>
          <a:p>
            <a:r>
              <a:rPr lang="en-US" dirty="0"/>
              <a:t>    for-in vs for-of loops</a:t>
            </a:r>
          </a:p>
          <a:p>
            <a:r>
              <a:rPr lang="en-US" dirty="0"/>
              <a:t>    object – use/add properties, functions easily - no protection/privacy – prototype for creation</a:t>
            </a:r>
          </a:p>
          <a:p>
            <a:r>
              <a:rPr lang="en-US" dirty="0"/>
              <a:t>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7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 for the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4A4A-44EE-9A4D-9423-39E42921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Model-view-controller</a:t>
            </a:r>
          </a:p>
          <a:p>
            <a:pPr lvl="1"/>
            <a:r>
              <a:rPr lang="en-US" dirty="0"/>
              <a:t>Model – Display Value and States</a:t>
            </a:r>
          </a:p>
          <a:p>
            <a:pPr lvl="1"/>
            <a:r>
              <a:rPr lang="en-US" dirty="0"/>
              <a:t>View – Textbox</a:t>
            </a:r>
          </a:p>
          <a:p>
            <a:pPr lvl="1"/>
            <a:r>
              <a:rPr lang="en-US" dirty="0"/>
              <a:t>Controller – Buttons and Event handler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A0CA58-6226-8A40-A46F-CA1F20C2F456}"/>
              </a:ext>
            </a:extLst>
          </p:cNvPr>
          <p:cNvGrpSpPr/>
          <p:nvPr/>
        </p:nvGrpSpPr>
        <p:grpSpPr>
          <a:xfrm>
            <a:off x="6096000" y="2269776"/>
            <a:ext cx="4270656" cy="2544539"/>
            <a:chOff x="6739851" y="1751616"/>
            <a:chExt cx="4270656" cy="254453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110198B-46C2-5040-893E-D61695A7D6DA}"/>
                </a:ext>
              </a:extLst>
            </p:cNvPr>
            <p:cNvSpPr/>
            <p:nvPr/>
          </p:nvSpPr>
          <p:spPr>
            <a:xfrm>
              <a:off x="6739851" y="1768918"/>
              <a:ext cx="1480008" cy="7101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Calculator Logic (Model)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5EBA094-A0E7-684D-B5C5-6E611380D958}"/>
                </a:ext>
              </a:extLst>
            </p:cNvPr>
            <p:cNvSpPr/>
            <p:nvPr/>
          </p:nvSpPr>
          <p:spPr>
            <a:xfrm>
              <a:off x="8050491" y="3408680"/>
              <a:ext cx="1960384" cy="8874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Buttons and Event Handlers (Controller)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901905-3272-6C4B-9AC6-521C00B5BF7F}"/>
                </a:ext>
              </a:extLst>
            </p:cNvPr>
            <p:cNvSpPr/>
            <p:nvPr/>
          </p:nvSpPr>
          <p:spPr>
            <a:xfrm>
              <a:off x="9530499" y="1751616"/>
              <a:ext cx="1480008" cy="7101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Textbox (View)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E8C2F24-6840-5B4E-B126-68051C1563D4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7479855" y="2479103"/>
              <a:ext cx="1550828" cy="929577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A96F32A-A5E7-524F-B904-6B26831ABD45}"/>
                </a:ext>
              </a:extLst>
            </p:cNvPr>
            <p:cNvCxnSpPr>
              <a:cxnSpLocks/>
              <a:endCxn id="5" idx="0"/>
            </p:cNvCxnSpPr>
            <p:nvPr/>
          </p:nvCxnSpPr>
          <p:spPr>
            <a:xfrm flipH="1">
              <a:off x="9030683" y="2461801"/>
              <a:ext cx="1241915" cy="946879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013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BC0-EDF8-1B43-B40E-DB3BB31D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implementation (Activity7-obj)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EE77-3354-1746-A8AE-5D19713F7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calculator logic encapsulated in one Calculator (class) object</a:t>
            </a:r>
          </a:p>
          <a:p>
            <a:r>
              <a:rPr lang="en-US" dirty="0"/>
              <a:t>Note the class implementation</a:t>
            </a:r>
          </a:p>
          <a:p>
            <a:pPr lvl="1"/>
            <a:r>
              <a:rPr lang="en-US" dirty="0"/>
              <a:t>Use ”this” variable for all class members (properties and methods)</a:t>
            </a:r>
          </a:p>
          <a:p>
            <a:pPr lvl="1"/>
            <a:r>
              <a:rPr lang="en-US" dirty="0"/>
              <a:t>One interface function (API)</a:t>
            </a:r>
          </a:p>
          <a:p>
            <a:r>
              <a:rPr lang="en-US" dirty="0"/>
              <a:t>One event handler for all input events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80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Calculator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Activity 7-obj files</a:t>
            </a:r>
          </a:p>
          <a:p>
            <a:pPr lvl="1"/>
            <a:r>
              <a:rPr lang="en-US" dirty="0"/>
              <a:t>Ensure that the new calculator works correctly</a:t>
            </a:r>
          </a:p>
          <a:p>
            <a:pPr lvl="1"/>
            <a:r>
              <a:rPr lang="en-US" dirty="0"/>
              <a:t>Can you switch the order of the two </a:t>
            </a:r>
            <a:r>
              <a:rPr lang="en-US" dirty="0" err="1"/>
              <a:t>js</a:t>
            </a:r>
            <a:r>
              <a:rPr lang="en-US" dirty="0"/>
              <a:t> files in the HTML file?</a:t>
            </a:r>
          </a:p>
          <a:p>
            <a:r>
              <a:rPr lang="en-US" dirty="0"/>
              <a:t>Review the </a:t>
            </a:r>
            <a:r>
              <a:rPr lang="en-US" dirty="0" err="1"/>
              <a:t>js</a:t>
            </a:r>
            <a:r>
              <a:rPr lang="en-US" dirty="0"/>
              <a:t> codes</a:t>
            </a:r>
          </a:p>
          <a:p>
            <a:pPr lvl="1"/>
            <a:r>
              <a:rPr lang="en-US" dirty="0"/>
              <a:t>What is the interface between the model and controller?</a:t>
            </a:r>
          </a:p>
          <a:p>
            <a:pPr lvl="1"/>
            <a:r>
              <a:rPr lang="en-US" dirty="0"/>
              <a:t>Why is the </a:t>
            </a:r>
            <a:r>
              <a:rPr lang="en-US" dirty="0" err="1"/>
              <a:t>currDisp</a:t>
            </a:r>
            <a:r>
              <a:rPr lang="en-US" dirty="0"/>
              <a:t> parameter needed in the model functions?</a:t>
            </a:r>
          </a:p>
          <a:p>
            <a:pPr lvl="1"/>
            <a:r>
              <a:rPr lang="en-US" dirty="0"/>
              <a:t>Use the “add” function to illustrate the difference between the Activity7-one-event.js and the Activity7-calc1.js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014287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“this” variable</a:t>
            </a:r>
          </a:p>
          <a:p>
            <a:r>
              <a:rPr lang="en-US" dirty="0"/>
              <a:t>Object oriented design</a:t>
            </a:r>
          </a:p>
          <a:p>
            <a:r>
              <a:rPr lang="en-US" dirty="0"/>
              <a:t>MVC design</a:t>
            </a:r>
          </a:p>
          <a:p>
            <a:pPr lvl="1"/>
            <a:r>
              <a:rPr lang="en-US" dirty="0"/>
              <a:t>MVC Calculator</a:t>
            </a:r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HTML, CSS,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(type, object, registration, traversal, etc.)</a:t>
            </a:r>
          </a:p>
          <a:p>
            <a:r>
              <a:rPr lang="en-US" dirty="0"/>
              <a:t>DOM manipulation</a:t>
            </a:r>
          </a:p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6EA6D-374C-CB47-B554-5CA531684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”this”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26960-7759-2843-B719-139825E4C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function is used as an event handler, its ”this” variable is set to the element on which the listener is placed</a:t>
            </a:r>
          </a:p>
          <a:p>
            <a:r>
              <a:rPr lang="en-US" dirty="0"/>
              <a:t>When a function is called as a method of an object, its ”this” variable is set to the object the method is called 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09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AFF31-69C6-294F-B1D5-9E997947B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7 example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E6A679E-5088-354F-B9B1-671825F8CFED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8287614"/>
              </p:ext>
            </p:extLst>
          </p:nvPr>
        </p:nvGraphicFramePr>
        <p:xfrm>
          <a:off x="923047" y="1777175"/>
          <a:ext cx="91440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9144000" imgH="4191000" progId="Word.Document.12">
                  <p:embed/>
                </p:oleObj>
              </mc:Choice>
              <mc:Fallback>
                <p:oleObj name="Document" r:id="rId2" imgW="9144000" imgH="419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3047" y="1777175"/>
                        <a:ext cx="9144000" cy="419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1380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CE9BA-FC87-5C44-8404-F5A26A1AF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46F9F-06F3-0147-8AA3-DB40C8EEB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  <a:p>
            <a:r>
              <a:rPr lang="en-US" dirty="0"/>
              <a:t>Object oriented (OO)</a:t>
            </a:r>
          </a:p>
          <a:p>
            <a:r>
              <a:rPr lang="en-US" dirty="0"/>
              <a:t>Model view controller (MVC)</a:t>
            </a:r>
          </a:p>
        </p:txBody>
      </p:sp>
    </p:spTree>
    <p:extLst>
      <p:ext uri="{BB962C8B-B14F-4D97-AF65-F5344CB8AC3E}">
        <p14:creationId xmlns:p14="http://schemas.microsoft.com/office/powerpoint/2010/main" val="1051005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6C19-3616-C54C-BE66-8AE76360E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739E1-E1B9-854C-85D0-F1D4D1F25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Encapsulation</a:t>
            </a:r>
          </a:p>
          <a:p>
            <a:r>
              <a:rPr lang="en-US" dirty="0"/>
              <a:t>Delegation</a:t>
            </a:r>
          </a:p>
          <a:p>
            <a:r>
              <a:rPr lang="en-US" dirty="0"/>
              <a:t>Inheritance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39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11680EC-689A-4B4A-8480-B00A5396E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019" y="2320043"/>
            <a:ext cx="5019981" cy="307631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038A7D-020A-EA48-B687-1FE1432CE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30" y="1960774"/>
            <a:ext cx="3743163" cy="411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05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 for the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4A4A-44EE-9A4D-9423-39E42921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Model?</a:t>
            </a:r>
          </a:p>
          <a:p>
            <a:r>
              <a:rPr lang="en-US" dirty="0"/>
              <a:t>View?</a:t>
            </a:r>
          </a:p>
          <a:p>
            <a:r>
              <a:rPr lang="en-US" dirty="0"/>
              <a:t>Controller?</a:t>
            </a:r>
          </a:p>
        </p:txBody>
      </p:sp>
    </p:spTree>
    <p:extLst>
      <p:ext uri="{BB962C8B-B14F-4D97-AF65-F5344CB8AC3E}">
        <p14:creationId xmlns:p14="http://schemas.microsoft.com/office/powerpoint/2010/main" val="3969308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46682</TotalTime>
  <Words>352</Words>
  <Application>Microsoft Macintosh PowerPoint</Application>
  <PresentationFormat>Widescreen</PresentationFormat>
  <Paragraphs>63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Microsoft Word Document</vt:lpstr>
      <vt:lpstr>ITIS 3135 Web Application Design and Development </vt:lpstr>
      <vt:lpstr>Questions</vt:lpstr>
      <vt:lpstr>Review – HTML, CSS, Javascript</vt:lpstr>
      <vt:lpstr>”this” variable</vt:lpstr>
      <vt:lpstr>Activity 7 example</vt:lpstr>
      <vt:lpstr>Design principles</vt:lpstr>
      <vt:lpstr>Object oriented design</vt:lpstr>
      <vt:lpstr>MVC design</vt:lpstr>
      <vt:lpstr>MVC design for the Calculator</vt:lpstr>
      <vt:lpstr>MVC design for the calculator</vt:lpstr>
      <vt:lpstr>Sample implementation (Activity7-obj)</vt:lpstr>
      <vt:lpstr>MVC Calculator Activities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59</cp:revision>
  <dcterms:created xsi:type="dcterms:W3CDTF">2022-01-13T19:38:12Z</dcterms:created>
  <dcterms:modified xsi:type="dcterms:W3CDTF">2023-02-24T01:44:39Z</dcterms:modified>
</cp:coreProperties>
</file>