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68" r:id="rId2"/>
    <p:sldId id="257" r:id="rId3"/>
    <p:sldId id="280" r:id="rId4"/>
    <p:sldId id="283" r:id="rId5"/>
    <p:sldId id="269" r:id="rId6"/>
    <p:sldId id="282" r:id="rId7"/>
    <p:sldId id="265" r:id="rId8"/>
    <p:sldId id="266" r:id="rId9"/>
    <p:sldId id="284" r:id="rId10"/>
    <p:sldId id="27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61"/>
    <p:restoredTop sz="96405"/>
  </p:normalViewPr>
  <p:slideViewPr>
    <p:cSldViewPr snapToGrid="0" snapToObjects="1">
      <p:cViewPr varScale="1">
        <p:scale>
          <a:sx n="101" d="100"/>
          <a:sy n="101" d="100"/>
        </p:scale>
        <p:origin x="87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4429E8-BE74-064F-A7AB-D51A72BE9AA4}" type="datetimeFigureOut">
              <a:rPr lang="en-US" smtClean="0"/>
              <a:t>1/21/25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9DA74-BA64-0043-B0F3-4769B6EF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18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29DA74-BA64-0043-B0F3-4769B6EFFF9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72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1/21/25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1/21/25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3 Monday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7F9BD-F84D-3649-91C3-9092ECB7B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12E25E-D3FC-C14C-8877-1E3CDAF72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Web architecture</a:t>
            </a:r>
          </a:p>
          <a:p>
            <a:r>
              <a:rPr lang="en-US"/>
              <a:t>Browser functions</a:t>
            </a:r>
          </a:p>
          <a:p>
            <a:r>
              <a:rPr lang="en-US"/>
              <a:t>Development </a:t>
            </a:r>
            <a:r>
              <a:rPr lang="en-US" dirty="0"/>
              <a:t>environment</a:t>
            </a:r>
          </a:p>
          <a:p>
            <a:r>
              <a:rPr lang="en-US" dirty="0"/>
              <a:t>Requesting personal website</a:t>
            </a:r>
          </a:p>
          <a:p>
            <a:pPr lvl="1"/>
            <a:r>
              <a:rPr lang="en-US" dirty="0" err="1"/>
              <a:t>hosting.charlotte.edu</a:t>
            </a:r>
            <a:endParaRPr lang="en-US" dirty="0"/>
          </a:p>
          <a:p>
            <a:pPr lvl="1"/>
            <a:r>
              <a:rPr lang="en-US" dirty="0" err="1"/>
              <a:t>webpages.charlotte.edu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078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21C01-6C5F-8F49-8549-0A30BB8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09467-BF6C-E84C-B3A4-2F9CE8B77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General questions</a:t>
            </a:r>
          </a:p>
          <a:p>
            <a:r>
              <a:rPr lang="en-US" dirty="0"/>
              <a:t>Some poll questions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104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1EA7D-4BB2-EB99-BE2D-814073187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Housekeeping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3FAB96-6372-1105-20AB-A34BF73379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Adjustment of due dates</a:t>
            </a:r>
          </a:p>
          <a:p>
            <a:pPr lvl="1"/>
            <a:r>
              <a:rPr lang="en-US" dirty="0"/>
              <a:t>Chapter 1 – Part 1</a:t>
            </a:r>
          </a:p>
          <a:p>
            <a:pPr lvl="1"/>
            <a:r>
              <a:rPr lang="en-US" dirty="0"/>
              <a:t>Chapter 1 – Part 2.1</a:t>
            </a:r>
          </a:p>
          <a:p>
            <a:pPr lvl="1"/>
            <a:r>
              <a:rPr lang="en-US" dirty="0"/>
              <a:t>Project Assignments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367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8F96F-60F9-1224-03D9-F9EEDDAF6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Discussions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28024-7E01-E71B-8C73-0F3E673CAC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 how a browser is started and then how a browser handles user input, answer the following questions: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How is a typical browser (e.g. Google Chrome) similar to Microsoft Word?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How is a typical browser (e.g. Google Chrome) different from Microsoft Word?</a:t>
            </a:r>
          </a:p>
        </p:txBody>
      </p:sp>
    </p:spTree>
    <p:extLst>
      <p:ext uri="{BB962C8B-B14F-4D97-AF65-F5344CB8AC3E}">
        <p14:creationId xmlns:p14="http://schemas.microsoft.com/office/powerpoint/2010/main" val="2838685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9DB46-91C3-B944-9ED2-0E125DEFF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6D04D-A4DD-DD43-88D5-2F967B799B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Web application architecture</a:t>
            </a:r>
          </a:p>
          <a:p>
            <a:pPr lvl="1"/>
            <a:r>
              <a:rPr lang="en-US" dirty="0"/>
              <a:t>Client – Web browser</a:t>
            </a:r>
          </a:p>
          <a:p>
            <a:pPr lvl="1"/>
            <a:r>
              <a:rPr lang="en-US" dirty="0"/>
              <a:t>Server</a:t>
            </a:r>
          </a:p>
          <a:p>
            <a:pPr lvl="2"/>
            <a:r>
              <a:rPr lang="en-US" dirty="0"/>
              <a:t>Web server</a:t>
            </a:r>
          </a:p>
          <a:p>
            <a:pPr lvl="2"/>
            <a:r>
              <a:rPr lang="en-US" dirty="0"/>
              <a:t>Application server</a:t>
            </a:r>
          </a:p>
          <a:p>
            <a:pPr lvl="2"/>
            <a:r>
              <a:rPr lang="en-US" dirty="0"/>
              <a:t>Database server</a:t>
            </a:r>
          </a:p>
          <a:p>
            <a:r>
              <a:rPr lang="en-US" dirty="0"/>
              <a:t>Three main functions of a web browser </a:t>
            </a:r>
          </a:p>
          <a:p>
            <a:pPr lvl="1"/>
            <a:r>
              <a:rPr lang="en-US" dirty="0"/>
              <a:t>Networking</a:t>
            </a:r>
          </a:p>
          <a:p>
            <a:pPr lvl="1"/>
            <a:r>
              <a:rPr lang="en-US" dirty="0"/>
              <a:t>Rendering</a:t>
            </a:r>
          </a:p>
          <a:p>
            <a:pPr lvl="1"/>
            <a:r>
              <a:rPr lang="en-US" dirty="0"/>
              <a:t>User interaction</a:t>
            </a:r>
          </a:p>
        </p:txBody>
      </p:sp>
    </p:spTree>
    <p:extLst>
      <p:ext uri="{BB962C8B-B14F-4D97-AF65-F5344CB8AC3E}">
        <p14:creationId xmlns:p14="http://schemas.microsoft.com/office/powerpoint/2010/main" val="3397050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68455A-3543-2E50-0DC2-01508C802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 – The first web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CDDB4B-A6FE-4874-9E49-64075700E6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Activity 1-2</a:t>
            </a:r>
          </a:p>
          <a:p>
            <a:pPr lvl="1"/>
            <a:r>
              <a:rPr lang="en-US" dirty="0"/>
              <a:t>In the </a:t>
            </a:r>
            <a:r>
              <a:rPr lang="en-US" dirty="0" err="1"/>
              <a:t>tiny.html</a:t>
            </a:r>
            <a:r>
              <a:rPr lang="en-US" dirty="0"/>
              <a:t> file, add the following line after the &lt;title&gt; element</a:t>
            </a:r>
          </a:p>
          <a:p>
            <a:pPr lvl="2"/>
            <a:r>
              <a:rPr lang="en-US" dirty="0"/>
              <a:t>&lt;link </a:t>
            </a:r>
            <a:r>
              <a:rPr lang="en-US" dirty="0" err="1"/>
              <a:t>rel</a:t>
            </a:r>
            <a:r>
              <a:rPr lang="en-US" dirty="0"/>
              <a:t>="stylesheet" </a:t>
            </a:r>
            <a:r>
              <a:rPr lang="en-US" dirty="0" err="1"/>
              <a:t>href</a:t>
            </a:r>
            <a:r>
              <a:rPr lang="en-US" dirty="0"/>
              <a:t>=”</a:t>
            </a:r>
            <a:r>
              <a:rPr lang="en-US" dirty="0" err="1"/>
              <a:t>tiny.css</a:t>
            </a:r>
            <a:r>
              <a:rPr lang="en-US" dirty="0"/>
              <a:t>"&gt;</a:t>
            </a:r>
          </a:p>
          <a:p>
            <a:pPr lvl="1"/>
            <a:r>
              <a:rPr lang="en-US" dirty="0"/>
              <a:t>Create another text file “</a:t>
            </a:r>
            <a:r>
              <a:rPr lang="en-US" dirty="0" err="1"/>
              <a:t>tiny.css</a:t>
            </a:r>
            <a:r>
              <a:rPr lang="en-US" dirty="0"/>
              <a:t>”</a:t>
            </a:r>
          </a:p>
          <a:p>
            <a:pPr lvl="2"/>
            <a:r>
              <a:rPr lang="en-US" dirty="0"/>
              <a:t>Add a single line</a:t>
            </a:r>
          </a:p>
          <a:p>
            <a:pPr lvl="3"/>
            <a:r>
              <a:rPr lang="en-US" dirty="0"/>
              <a:t>h1 {color: red}</a:t>
            </a:r>
          </a:p>
          <a:p>
            <a:pPr lvl="1"/>
            <a:r>
              <a:rPr lang="en-US" dirty="0"/>
              <a:t>Use the </a:t>
            </a:r>
            <a:r>
              <a:rPr lang="en-US" dirty="0" err="1"/>
              <a:t>vscode</a:t>
            </a:r>
            <a:r>
              <a:rPr lang="en-US" dirty="0"/>
              <a:t> extension to view the web page</a:t>
            </a:r>
          </a:p>
          <a:p>
            <a:pPr lvl="2"/>
            <a:r>
              <a:rPr lang="en-US" dirty="0"/>
              <a:t>What do you observe?</a:t>
            </a:r>
          </a:p>
          <a:p>
            <a:pPr lvl="1"/>
            <a:r>
              <a:rPr lang="en-US" dirty="0"/>
              <a:t>Edit the CSS file to turn the text color to blue</a:t>
            </a:r>
          </a:p>
          <a:p>
            <a:r>
              <a:rPr lang="en-US" dirty="0"/>
              <a:t>Add your observations as a comment in the html file </a:t>
            </a:r>
          </a:p>
          <a:p>
            <a:pPr lvl="1"/>
            <a:r>
              <a:rPr lang="en-US" dirty="0"/>
              <a:t>&lt;!-- Some observations --&gt;</a:t>
            </a:r>
          </a:p>
          <a:p>
            <a:r>
              <a:rPr lang="en-US" dirty="0"/>
              <a:t>Submit the html and </a:t>
            </a:r>
            <a:r>
              <a:rPr lang="en-US" dirty="0" err="1"/>
              <a:t>css</a:t>
            </a:r>
            <a:r>
              <a:rPr lang="en-US" dirty="0"/>
              <a:t> files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270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ACAA5-EC15-D043-A172-4BF326DF7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Tiny HTML with External Tiny CSS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1F2ADE-85AE-994C-84E6-E162FA714B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&lt;!doctype html&gt;</a:t>
            </a:r>
          </a:p>
          <a:p>
            <a:pPr marL="0" indent="0">
              <a:buNone/>
            </a:pPr>
            <a:r>
              <a:rPr lang="en-US" dirty="0"/>
              <a:t>&lt;html lang="</a:t>
            </a:r>
            <a:r>
              <a:rPr lang="en-US" dirty="0" err="1"/>
              <a:t>en</a:t>
            </a:r>
            <a:r>
              <a:rPr lang="en-US" dirty="0"/>
              <a:t>"&gt;</a:t>
            </a:r>
          </a:p>
          <a:p>
            <a:pPr marL="0" indent="0">
              <a:buNone/>
            </a:pPr>
            <a:r>
              <a:rPr lang="en-US" dirty="0"/>
              <a:t>    &lt;head&gt;</a:t>
            </a:r>
          </a:p>
          <a:p>
            <a:pPr marL="0" indent="0">
              <a:buNone/>
            </a:pPr>
            <a:r>
              <a:rPr lang="en-US" dirty="0"/>
              <a:t>        &lt;title&gt;Tiny Web&lt;/title&gt;</a:t>
            </a:r>
          </a:p>
          <a:p>
            <a:pPr marL="0" indent="0">
              <a:buNone/>
            </a:pPr>
            <a:r>
              <a:rPr lang="en-US" dirty="0"/>
              <a:t>        &lt;link </a:t>
            </a:r>
            <a:r>
              <a:rPr lang="en-US" dirty="0" err="1"/>
              <a:t>rel</a:t>
            </a:r>
            <a:r>
              <a:rPr lang="en-US" dirty="0"/>
              <a:t>="stylesheet" </a:t>
            </a:r>
            <a:r>
              <a:rPr lang="en-US" dirty="0" err="1"/>
              <a:t>href</a:t>
            </a:r>
            <a:r>
              <a:rPr lang="en-US" dirty="0"/>
              <a:t>=”</a:t>
            </a:r>
            <a:r>
              <a:rPr lang="en-US" dirty="0" err="1"/>
              <a:t>tiny.css</a:t>
            </a:r>
            <a:r>
              <a:rPr lang="en-US" dirty="0"/>
              <a:t>"&gt;</a:t>
            </a:r>
          </a:p>
          <a:p>
            <a:pPr marL="0" indent="0">
              <a:buNone/>
            </a:pPr>
            <a:r>
              <a:rPr lang="en-US" dirty="0"/>
              <a:t>    &lt;/head&gt;</a:t>
            </a:r>
          </a:p>
          <a:p>
            <a:pPr marL="0" indent="0">
              <a:buNone/>
            </a:pPr>
            <a:r>
              <a:rPr lang="en-US" dirty="0"/>
              <a:t>    &lt;body&gt;</a:t>
            </a:r>
          </a:p>
          <a:p>
            <a:pPr marL="0" indent="0">
              <a:buNone/>
            </a:pPr>
            <a:r>
              <a:rPr lang="en-US" dirty="0"/>
              <a:t>        &lt;h1&gt;Hello, my name is Yaorong!&lt;/h1&gt;</a:t>
            </a:r>
          </a:p>
          <a:p>
            <a:pPr marL="0" indent="0">
              <a:buNone/>
            </a:pPr>
            <a:r>
              <a:rPr lang="en-US" dirty="0"/>
              <a:t>    &lt;/body&gt;</a:t>
            </a:r>
          </a:p>
          <a:p>
            <a:pPr marL="0" indent="0">
              <a:buNone/>
            </a:pPr>
            <a:r>
              <a:rPr lang="en-US" dirty="0"/>
              <a:t>&lt;/html&gt;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924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AF54F-E5AD-8542-806B-83F02817C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Tiny CSS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C20D6E-A44F-974E-A7A2-F6D644F2E1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h1 {color: red}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656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756FD9-F77B-CEFE-DCB3-97CF224B52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2907D-2868-F76D-33DA-1964C3B94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 – The first </a:t>
            </a:r>
            <a:r>
              <a:rPr lang="en-US" i="1" dirty="0"/>
              <a:t>real </a:t>
            </a:r>
            <a:r>
              <a:rPr lang="en-US" dirty="0"/>
              <a:t>web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FFF32-7CC0-1869-EC64-D1EF5BEF68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Activity 1-3</a:t>
            </a:r>
          </a:p>
          <a:p>
            <a:pPr lvl="1"/>
            <a:r>
              <a:rPr lang="en-US" dirty="0"/>
              <a:t>Start VPN</a:t>
            </a:r>
          </a:p>
          <a:p>
            <a:pPr lvl="1"/>
            <a:r>
              <a:rPr lang="en-US" dirty="0"/>
              <a:t>Use FileZilla to create a folder “test”</a:t>
            </a:r>
          </a:p>
          <a:p>
            <a:pPr lvl="1"/>
            <a:r>
              <a:rPr lang="en-US" dirty="0"/>
              <a:t>Use FileZilla to copy the files “</a:t>
            </a:r>
            <a:r>
              <a:rPr lang="en-US" dirty="0" err="1"/>
              <a:t>tiny.html</a:t>
            </a:r>
            <a:r>
              <a:rPr lang="en-US" dirty="0"/>
              <a:t>” and “</a:t>
            </a:r>
            <a:r>
              <a:rPr lang="en-US" dirty="0" err="1"/>
              <a:t>tiny.css</a:t>
            </a:r>
            <a:r>
              <a:rPr lang="en-US" dirty="0"/>
              <a:t>” to the “test” folder on the web server</a:t>
            </a:r>
          </a:p>
          <a:p>
            <a:pPr lvl="1"/>
            <a:r>
              <a:rPr lang="en-US" dirty="0"/>
              <a:t>Access the tiny web application using the URL, make sure it works</a:t>
            </a:r>
          </a:p>
          <a:p>
            <a:pPr lvl="2"/>
            <a:r>
              <a:rPr lang="en-US" dirty="0" err="1"/>
              <a:t>webpages.charlotte.edu</a:t>
            </a:r>
            <a:r>
              <a:rPr lang="en-US" dirty="0"/>
              <a:t>/YOUR_NINER_ID/test/</a:t>
            </a:r>
            <a:r>
              <a:rPr lang="en-US" dirty="0" err="1"/>
              <a:t>tiny.html</a:t>
            </a:r>
            <a:r>
              <a:rPr lang="en-US" dirty="0"/>
              <a:t> </a:t>
            </a:r>
          </a:p>
          <a:p>
            <a:r>
              <a:rPr lang="en-US" dirty="0"/>
              <a:t>Submit the URL in the comment field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129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11323</TotalTime>
  <Words>404</Words>
  <Application>Microsoft Macintosh PowerPoint</Application>
  <PresentationFormat>Widescreen</PresentationFormat>
  <Paragraphs>69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ITIS 3135 Web Application Design and Development </vt:lpstr>
      <vt:lpstr>Questions</vt:lpstr>
      <vt:lpstr>Housekeeping</vt:lpstr>
      <vt:lpstr>Group Discussions</vt:lpstr>
      <vt:lpstr>Review</vt:lpstr>
      <vt:lpstr>In-class Activities – The first web application</vt:lpstr>
      <vt:lpstr>A Tiny HTML with External Tiny CSS</vt:lpstr>
      <vt:lpstr>Tiny CSS</vt:lpstr>
      <vt:lpstr>In-class Activities – The first real web application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11</cp:revision>
  <dcterms:created xsi:type="dcterms:W3CDTF">2022-01-13T19:38:12Z</dcterms:created>
  <dcterms:modified xsi:type="dcterms:W3CDTF">2025-01-23T23:02:04Z</dcterms:modified>
</cp:coreProperties>
</file>