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8" r:id="rId2"/>
    <p:sldId id="257" r:id="rId3"/>
    <p:sldId id="357" r:id="rId4"/>
    <p:sldId id="291" r:id="rId5"/>
    <p:sldId id="358" r:id="rId6"/>
    <p:sldId id="300" r:id="rId7"/>
    <p:sldId id="301" r:id="rId8"/>
    <p:sldId id="29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33"/>
    <p:restoredTop sz="96338"/>
  </p:normalViewPr>
  <p:slideViewPr>
    <p:cSldViewPr snapToGrid="0" snapToObjects="1">
      <p:cViewPr varScale="1">
        <p:scale>
          <a:sx n="126" d="100"/>
          <a:sy n="126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pollev.com/yaorongge53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5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AB5C2-2F0B-C63E-E831-3067192B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1963E-0DC4-F603-AB0A-2F2D2251C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unique features of </a:t>
            </a:r>
            <a:r>
              <a:rPr lang="en-US" dirty="0" err="1"/>
              <a:t>Javascript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2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questions on </a:t>
            </a:r>
            <a:r>
              <a:rPr lang="en-US" dirty="0">
                <a:hlinkClick r:id="rId2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F8AD3-2FBA-C724-18BD-2CA9167BA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5 – Calculator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85AFC-D5D0-0F39-1707-F0582519A6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Existing source code</a:t>
            </a:r>
          </a:p>
          <a:p>
            <a:pPr lvl="1"/>
            <a:r>
              <a:rPr lang="en-US" dirty="0"/>
              <a:t>“onclick” property in HTML</a:t>
            </a:r>
          </a:p>
          <a:p>
            <a:pPr lvl="1"/>
            <a:r>
              <a:rPr lang="en-US" dirty="0"/>
              <a:t>”use strict”;</a:t>
            </a:r>
          </a:p>
          <a:p>
            <a:pPr lvl="1"/>
            <a:r>
              <a:rPr lang="en-US" dirty="0"/>
              <a:t>var variables</a:t>
            </a:r>
          </a:p>
        </p:txBody>
      </p:sp>
    </p:spTree>
    <p:extLst>
      <p:ext uri="{BB962C8B-B14F-4D97-AF65-F5344CB8AC3E}">
        <p14:creationId xmlns:p14="http://schemas.microsoft.com/office/powerpoint/2010/main" val="3464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63240-9F0B-4B4C-9699-CBDD6716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5 –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93E81-C51B-5649-8E15-FE7997F47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Current requirements – simplistic, e.g.</a:t>
            </a:r>
          </a:p>
          <a:p>
            <a:pPr lvl="1"/>
            <a:r>
              <a:rPr lang="en-US" dirty="0"/>
              <a:t>Number key</a:t>
            </a:r>
          </a:p>
          <a:p>
            <a:pPr lvl="1"/>
            <a:r>
              <a:rPr lang="en-US" dirty="0"/>
              <a:t>+</a:t>
            </a:r>
          </a:p>
          <a:p>
            <a:pPr lvl="1"/>
            <a:r>
              <a:rPr lang="en-US" dirty="0"/>
              <a:t>Number key</a:t>
            </a:r>
          </a:p>
          <a:p>
            <a:r>
              <a:rPr lang="en-US" dirty="0"/>
              <a:t>More complete requirements</a:t>
            </a:r>
          </a:p>
          <a:p>
            <a:pPr lvl="1"/>
            <a:r>
              <a:rPr lang="en-US" dirty="0"/>
              <a:t>What should happen if a button (say 3) is clicked?</a:t>
            </a:r>
          </a:p>
          <a:p>
            <a:pPr lvl="2"/>
            <a:r>
              <a:rPr lang="en-US" dirty="0"/>
              <a:t>The digit 3 should be shown in the Display Screen</a:t>
            </a:r>
          </a:p>
          <a:p>
            <a:pPr lvl="3"/>
            <a:r>
              <a:rPr lang="en-US" dirty="0"/>
              <a:t>What if the Display Screen already has a 4?</a:t>
            </a:r>
          </a:p>
          <a:p>
            <a:pPr lvl="4"/>
            <a:r>
              <a:rPr lang="en-US" dirty="0"/>
              <a:t>The digit should be appended to show 43</a:t>
            </a:r>
          </a:p>
          <a:p>
            <a:pPr lvl="1"/>
            <a:r>
              <a:rPr lang="en-US" dirty="0"/>
              <a:t>What should happen if a “.” is clicked?</a:t>
            </a:r>
          </a:p>
          <a:p>
            <a:pPr lvl="1"/>
            <a:r>
              <a:rPr lang="en-US" dirty="0"/>
              <a:t>What should happen if “0” is entered? </a:t>
            </a:r>
          </a:p>
          <a:p>
            <a:pPr lvl="2"/>
            <a:r>
              <a:rPr lang="en-US" dirty="0"/>
              <a:t>Do you allow 000000 or 0000.5?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71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64485-E351-424E-8735-1143BEE1D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Class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BA867-A63B-9F46-921F-1CADA8C21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Make sure all the digit buttons and “.” work to form proper numbers</a:t>
            </a:r>
          </a:p>
          <a:p>
            <a:pPr lvl="1"/>
            <a:r>
              <a:rPr lang="en-US" dirty="0"/>
              <a:t>Test all forms of numbers (e.g. allow 34, 167, 52, 98.0, 0.45, or .045,  but not 98.0.5.66, or 0000.23, etc.)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10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 to review HTML, CSS, and </a:t>
            </a:r>
            <a:r>
              <a:rPr lang="en-US" dirty="0" err="1"/>
              <a:t>Javascript</a:t>
            </a:r>
            <a:r>
              <a:rPr lang="en-US"/>
              <a:t> concepts</a:t>
            </a:r>
          </a:p>
          <a:p>
            <a:r>
              <a:rPr lang="en-US"/>
              <a:t>Improving </a:t>
            </a:r>
            <a:r>
              <a:rPr lang="en-US" dirty="0"/>
              <a:t>the calculator in Activity 5 </a:t>
            </a:r>
          </a:p>
          <a:p>
            <a:pPr lvl="1"/>
            <a:r>
              <a:rPr lang="en-US" dirty="0"/>
              <a:t>Ensure that users enter proper numbers</a:t>
            </a:r>
          </a:p>
          <a:p>
            <a:pPr lvl="2"/>
            <a:r>
              <a:rPr lang="en-US" dirty="0"/>
              <a:t>if-then-else statement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37627</TotalTime>
  <Words>213</Words>
  <Application>Microsoft Macintosh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</vt:lpstr>
      <vt:lpstr>Review</vt:lpstr>
      <vt:lpstr>Activity 5 – Calculator </vt:lpstr>
      <vt:lpstr>Activity 5 – Calculator</vt:lpstr>
      <vt:lpstr>In Class Activities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41</cp:revision>
  <dcterms:created xsi:type="dcterms:W3CDTF">2022-01-13T19:38:12Z</dcterms:created>
  <dcterms:modified xsi:type="dcterms:W3CDTF">2023-02-10T02:04:21Z</dcterms:modified>
</cp:coreProperties>
</file>