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57" r:id="rId3"/>
    <p:sldId id="267" r:id="rId4"/>
    <p:sldId id="277" r:id="rId5"/>
    <p:sldId id="278" r:id="rId6"/>
    <p:sldId id="293" r:id="rId7"/>
    <p:sldId id="279" r:id="rId8"/>
    <p:sldId id="284" r:id="rId9"/>
    <p:sldId id="274" r:id="rId10"/>
    <p:sldId id="296" r:id="rId11"/>
    <p:sldId id="280" r:id="rId12"/>
    <p:sldId id="288" r:id="rId13"/>
    <p:sldId id="281" r:id="rId14"/>
    <p:sldId id="297" r:id="rId15"/>
    <p:sldId id="29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6405"/>
  </p:normalViewPr>
  <p:slideViewPr>
    <p:cSldViewPr snapToGrid="0" snapToObjects="1">
      <p:cViewPr varScale="1">
        <p:scale>
          <a:sx n="102" d="100"/>
          <a:sy n="102" d="100"/>
        </p:scale>
        <p:origin x="11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1/22/24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3 Wed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9F4CB-ECE6-814F-B8AE-112D0E93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HTML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1DA1F-9FED-A643-AA08-CFE958C16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&lt;!doctype HTML&gt;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&lt;html&gt;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&lt;head&gt;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&lt;meta charset="UTF-8"/&gt;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&lt;title&gt;My simple page&lt;/title&gt;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&lt;link </a:t>
            </a:r>
            <a:r>
              <a:rPr lang="en-US" dirty="0" err="1"/>
              <a:t>rel</a:t>
            </a:r>
            <a:r>
              <a:rPr lang="en-US" dirty="0"/>
              <a:t>="stylesheet"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styles.css</a:t>
            </a:r>
            <a:r>
              <a:rPr lang="en-US" dirty="0"/>
              <a:t>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&lt;script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myscript.js</a:t>
            </a:r>
            <a:r>
              <a:rPr lang="en-US" dirty="0"/>
              <a:t>"&gt;&lt;/script&gt;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&lt;/head&gt;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&lt;body&gt;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&lt;h1 class="heading"&gt;My Page&lt;/h1&gt;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&lt;p&gt;A paragraph with a &lt;a </a:t>
            </a:r>
            <a:r>
              <a:rPr lang="en-US" dirty="0" err="1"/>
              <a:t>href</a:t>
            </a:r>
            <a:r>
              <a:rPr lang="en-US" dirty="0"/>
              <a:t>="https://</a:t>
            </a:r>
            <a:r>
              <a:rPr lang="en-US" dirty="0" err="1"/>
              <a:t>example.com</a:t>
            </a:r>
            <a:r>
              <a:rPr lang="en-US" dirty="0"/>
              <a:t>/about"&gt;link&lt;/a&gt;&lt;/p&gt;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&lt;div&gt;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    &lt;</a:t>
            </a:r>
            <a:r>
              <a:rPr lang="en-US" dirty="0" err="1"/>
              <a:t>img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myimage.jpg</a:t>
            </a:r>
            <a:r>
              <a:rPr lang="en-US" dirty="0"/>
              <a:t>" alt="image description"/&gt;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&lt;/div&gt;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&lt;script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anotherscript.js</a:t>
            </a:r>
            <a:r>
              <a:rPr lang="en-US" dirty="0"/>
              <a:t>"&gt;&lt;/script&gt;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&lt;/body&gt;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&lt;/html&gt;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989F37AD-8D67-24CD-16CA-14EFC48EB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9452" y="1903447"/>
            <a:ext cx="5102548" cy="443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174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D251E-33EC-2143-8913-42D0C2BFA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D8902-C9FC-CA45-9B55-0FB241E22F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&lt;html&gt;</a:t>
            </a:r>
          </a:p>
          <a:p>
            <a:pPr marL="0" indent="0">
              <a:buNone/>
            </a:pPr>
            <a:r>
              <a:rPr lang="en-US" dirty="0"/>
              <a:t>    &lt;body&gt;</a:t>
            </a:r>
          </a:p>
          <a:p>
            <a:pPr marL="0" indent="0">
              <a:buNone/>
            </a:pPr>
            <a:r>
              <a:rPr lang="en-US" dirty="0"/>
              <a:t>        &lt;p&gt; Hello World &lt;/p&gt;</a:t>
            </a:r>
          </a:p>
          <a:p>
            <a:pPr marL="0" indent="0">
              <a:buNone/>
            </a:pPr>
            <a:r>
              <a:rPr lang="en-US" dirty="0"/>
              <a:t>        &lt;div&gt; &lt;</a:t>
            </a:r>
            <a:r>
              <a:rPr lang="en-US" dirty="0" err="1"/>
              <a:t>img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=“</a:t>
            </a:r>
            <a:r>
              <a:rPr lang="en-US" dirty="0" err="1"/>
              <a:t>example.png</a:t>
            </a:r>
            <a:r>
              <a:rPr lang="en-US" dirty="0"/>
              <a:t>”/&gt;&lt;/div&gt;</a:t>
            </a:r>
          </a:p>
          <a:p>
            <a:pPr marL="0" indent="0">
              <a:buNone/>
            </a:pPr>
            <a:r>
              <a:rPr lang="en-US" dirty="0"/>
              <a:t>    &lt;/body&gt;</a:t>
            </a:r>
          </a:p>
          <a:p>
            <a:pPr marL="0" indent="0">
              <a:buNone/>
            </a:pPr>
            <a:r>
              <a:rPr lang="en-US" dirty="0"/>
              <a:t>&lt;/html&gt;</a:t>
            </a:r>
          </a:p>
        </p:txBody>
      </p:sp>
    </p:spTree>
    <p:extLst>
      <p:ext uri="{BB962C8B-B14F-4D97-AF65-F5344CB8AC3E}">
        <p14:creationId xmlns:p14="http://schemas.microsoft.com/office/powerpoint/2010/main" val="2114026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D251E-33EC-2143-8913-42D0C2BFA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D8902-C9FC-CA45-9B55-0FB241E22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39647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&lt;html&gt;</a:t>
            </a:r>
          </a:p>
          <a:p>
            <a:pPr marL="0" indent="0">
              <a:buNone/>
            </a:pPr>
            <a:r>
              <a:rPr lang="en-US" dirty="0"/>
              <a:t>    &lt;body&gt;</a:t>
            </a:r>
          </a:p>
          <a:p>
            <a:pPr marL="0" indent="0">
              <a:buNone/>
            </a:pPr>
            <a:r>
              <a:rPr lang="en-US" dirty="0"/>
              <a:t>        &lt;p&gt; Hello World &lt;/p&gt;</a:t>
            </a:r>
          </a:p>
          <a:p>
            <a:pPr marL="0" indent="0">
              <a:buNone/>
            </a:pPr>
            <a:r>
              <a:rPr lang="en-US" dirty="0"/>
              <a:t>        &lt;div&gt; &lt;</a:t>
            </a:r>
            <a:r>
              <a:rPr lang="en-US" dirty="0" err="1"/>
              <a:t>img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=“</a:t>
            </a:r>
            <a:r>
              <a:rPr lang="en-US" dirty="0" err="1"/>
              <a:t>example.png</a:t>
            </a:r>
            <a:r>
              <a:rPr lang="en-US" dirty="0"/>
              <a:t>”/&gt;&lt;/div&gt;</a:t>
            </a:r>
          </a:p>
          <a:p>
            <a:pPr marL="0" indent="0">
              <a:buNone/>
            </a:pPr>
            <a:r>
              <a:rPr lang="en-US" dirty="0"/>
              <a:t>    &lt;/body&gt;</a:t>
            </a:r>
          </a:p>
          <a:p>
            <a:pPr marL="0" indent="0">
              <a:buNone/>
            </a:pPr>
            <a:r>
              <a:rPr lang="en-US" dirty="0"/>
              <a:t>&lt;/html&gt;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8FE132-0A52-E288-A96B-16B47C60E2CB}"/>
              </a:ext>
            </a:extLst>
          </p:cNvPr>
          <p:cNvGrpSpPr/>
          <p:nvPr/>
        </p:nvGrpSpPr>
        <p:grpSpPr>
          <a:xfrm>
            <a:off x="6935829" y="2212809"/>
            <a:ext cx="5074595" cy="3904184"/>
            <a:chOff x="1391056" y="1831892"/>
            <a:chExt cx="5074595" cy="390418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AA853FF-F646-7298-D4B3-713940829410}"/>
                </a:ext>
              </a:extLst>
            </p:cNvPr>
            <p:cNvSpPr/>
            <p:nvPr/>
          </p:nvSpPr>
          <p:spPr>
            <a:xfrm>
              <a:off x="3297677" y="1831892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html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DC58416-6852-E795-68DE-2A4917D9AA2B}"/>
                </a:ext>
              </a:extLst>
            </p:cNvPr>
            <p:cNvSpPr/>
            <p:nvPr/>
          </p:nvSpPr>
          <p:spPr>
            <a:xfrm>
              <a:off x="3297677" y="2733321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body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52A81E4-6CA5-7EFF-17B2-6BB098D3840E}"/>
                </a:ext>
              </a:extLst>
            </p:cNvPr>
            <p:cNvSpPr/>
            <p:nvPr/>
          </p:nvSpPr>
          <p:spPr>
            <a:xfrm>
              <a:off x="1391056" y="5230238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text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30E668-37EE-DA90-9FD7-98CFFBAECBEC}"/>
                </a:ext>
              </a:extLst>
            </p:cNvPr>
            <p:cNvSpPr/>
            <p:nvPr/>
          </p:nvSpPr>
          <p:spPr>
            <a:xfrm>
              <a:off x="4987047" y="3968886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div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00E1A34-33B7-AB93-354C-A71876BE0483}"/>
                </a:ext>
              </a:extLst>
            </p:cNvPr>
            <p:cNvSpPr/>
            <p:nvPr/>
          </p:nvSpPr>
          <p:spPr>
            <a:xfrm>
              <a:off x="1391056" y="3968886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11D9263-E324-C6FF-2A13-A48E21032524}"/>
                </a:ext>
              </a:extLst>
            </p:cNvPr>
            <p:cNvSpPr/>
            <p:nvPr/>
          </p:nvSpPr>
          <p:spPr>
            <a:xfrm>
              <a:off x="4987047" y="5230238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img</a:t>
              </a:r>
              <a:endParaRPr lang="en-US" dirty="0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CE8DC15-1EB3-B71D-261F-982C6B01EA30}"/>
                </a:ext>
              </a:extLst>
            </p:cNvPr>
            <p:cNvCxnSpPr>
              <a:stCxn id="5" idx="2"/>
              <a:endCxn id="6" idx="0"/>
            </p:cNvCxnSpPr>
            <p:nvPr/>
          </p:nvCxnSpPr>
          <p:spPr>
            <a:xfrm>
              <a:off x="4036979" y="2337730"/>
              <a:ext cx="0" cy="3955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30A3BB3-1986-927E-387B-D1A3B9579183}"/>
                </a:ext>
              </a:extLst>
            </p:cNvPr>
            <p:cNvCxnSpPr>
              <a:stCxn id="6" idx="2"/>
              <a:endCxn id="9" idx="0"/>
            </p:cNvCxnSpPr>
            <p:nvPr/>
          </p:nvCxnSpPr>
          <p:spPr>
            <a:xfrm flipH="1">
              <a:off x="2130358" y="3239159"/>
              <a:ext cx="1906621" cy="7297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E4EA8CC-EBED-E921-60DE-38E516FB087C}"/>
                </a:ext>
              </a:extLst>
            </p:cNvPr>
            <p:cNvCxnSpPr>
              <a:cxnSpLocks/>
              <a:stCxn id="6" idx="2"/>
              <a:endCxn id="8" idx="0"/>
            </p:cNvCxnSpPr>
            <p:nvPr/>
          </p:nvCxnSpPr>
          <p:spPr>
            <a:xfrm>
              <a:off x="4036979" y="3239159"/>
              <a:ext cx="1689370" cy="7297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E237D4C-156F-9851-22A6-B57BB14C1847}"/>
                </a:ext>
              </a:extLst>
            </p:cNvPr>
            <p:cNvCxnSpPr>
              <a:stCxn id="9" idx="2"/>
              <a:endCxn id="7" idx="0"/>
            </p:cNvCxnSpPr>
            <p:nvPr/>
          </p:nvCxnSpPr>
          <p:spPr>
            <a:xfrm>
              <a:off x="2130358" y="4474724"/>
              <a:ext cx="0" cy="755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EC7BC87-D55E-46F3-A8AF-9EBA9500259A}"/>
                </a:ext>
              </a:extLst>
            </p:cNvPr>
            <p:cNvCxnSpPr/>
            <p:nvPr/>
          </p:nvCxnSpPr>
          <p:spPr>
            <a:xfrm>
              <a:off x="5726349" y="4474724"/>
              <a:ext cx="0" cy="755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6646610-6602-2370-DFEC-B7F2DFF467DE}"/>
              </a:ext>
            </a:extLst>
          </p:cNvPr>
          <p:cNvSpPr txBox="1"/>
          <p:nvPr/>
        </p:nvSpPr>
        <p:spPr>
          <a:xfrm>
            <a:off x="9027268" y="1498560"/>
            <a:ext cx="950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DOM</a:t>
            </a:r>
          </a:p>
        </p:txBody>
      </p:sp>
    </p:spTree>
    <p:extLst>
      <p:ext uri="{BB962C8B-B14F-4D97-AF65-F5344CB8AC3E}">
        <p14:creationId xmlns:p14="http://schemas.microsoft.com/office/powerpoint/2010/main" val="29591369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E5F98-D0C2-3C41-B963-290FFD672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browser algorithms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C2E5B0-D88C-B74A-ADAF-DD5011DA58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Communicating with the web server</a:t>
            </a:r>
          </a:p>
          <a:p>
            <a:pPr lvl="1"/>
            <a:r>
              <a:rPr lang="en-US" dirty="0"/>
              <a:t>HTTP protocol</a:t>
            </a:r>
          </a:p>
          <a:p>
            <a:r>
              <a:rPr lang="en-US" b="1" i="1" dirty="0"/>
              <a:t>Rendering HTML/CSS</a:t>
            </a:r>
          </a:p>
          <a:p>
            <a:pPr lvl="1"/>
            <a:r>
              <a:rPr lang="en-US" b="1" i="1" dirty="0"/>
              <a:t>Parsing </a:t>
            </a:r>
            <a:r>
              <a:rPr lang="en-US" b="1" i="1" dirty="0">
                <a:sym typeface="Wingdings" pitchFamily="2" charset="2"/>
              </a:rPr>
              <a:t> DOM</a:t>
            </a:r>
            <a:endParaRPr lang="en-US" b="1" i="1" dirty="0"/>
          </a:p>
          <a:p>
            <a:r>
              <a:rPr lang="en-US" dirty="0"/>
              <a:t>Processing user interactions</a:t>
            </a:r>
          </a:p>
        </p:txBody>
      </p:sp>
    </p:spTree>
    <p:extLst>
      <p:ext uri="{BB962C8B-B14F-4D97-AF65-F5344CB8AC3E}">
        <p14:creationId xmlns:p14="http://schemas.microsoft.com/office/powerpoint/2010/main" val="1191913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F6617-D5E1-1D6A-9DDC-F973C49BB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Development Workflow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DFDA4-470F-59E6-BE51-8BF5B6739C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In-class activities</a:t>
            </a:r>
          </a:p>
          <a:p>
            <a:pPr lvl="1"/>
            <a:r>
              <a:rPr lang="en-US" dirty="0"/>
              <a:t>Create a simple new web page</a:t>
            </a:r>
          </a:p>
          <a:p>
            <a:pPr lvl="2"/>
            <a:r>
              <a:rPr lang="en-US" dirty="0"/>
              <a:t>Create tiny html and </a:t>
            </a:r>
            <a:r>
              <a:rPr lang="en-US" dirty="0" err="1"/>
              <a:t>css</a:t>
            </a:r>
            <a:r>
              <a:rPr lang="en-US" dirty="0"/>
              <a:t> on your local computer</a:t>
            </a:r>
          </a:p>
          <a:p>
            <a:pPr lvl="3"/>
            <a:r>
              <a:rPr lang="en-US" dirty="0"/>
              <a:t>A heading: “In-Class Activities Week 3” in red color</a:t>
            </a:r>
          </a:p>
          <a:p>
            <a:pPr lvl="3"/>
            <a:r>
              <a:rPr lang="en-US" dirty="0"/>
              <a:t>A paragraph: “This page is created by YOUR NAME”</a:t>
            </a:r>
          </a:p>
          <a:p>
            <a:pPr lvl="2"/>
            <a:r>
              <a:rPr lang="en-US" dirty="0"/>
              <a:t>Test the web page</a:t>
            </a:r>
          </a:p>
          <a:p>
            <a:pPr lvl="2"/>
            <a:r>
              <a:rPr lang="en-US" dirty="0"/>
              <a:t>Copy the two files to the server in a folder called “test”</a:t>
            </a:r>
          </a:p>
          <a:p>
            <a:pPr lvl="2"/>
            <a:r>
              <a:rPr lang="en-US" dirty="0"/>
              <a:t>Display the web page</a:t>
            </a:r>
          </a:p>
          <a:p>
            <a:pPr lvl="1"/>
            <a:r>
              <a:rPr lang="en-US" dirty="0"/>
              <a:t>Change the html file name to </a:t>
            </a:r>
            <a:r>
              <a:rPr lang="en-US" dirty="0" err="1"/>
              <a:t>index.html</a:t>
            </a:r>
            <a:endParaRPr lang="en-US" dirty="0"/>
          </a:p>
          <a:p>
            <a:pPr lvl="2"/>
            <a:r>
              <a:rPr lang="en-US" dirty="0"/>
              <a:t>Display the web page again without specifying the file name</a:t>
            </a:r>
          </a:p>
          <a:p>
            <a:pPr lvl="1"/>
            <a:r>
              <a:rPr lang="en-US" dirty="0"/>
              <a:t>Modify styling</a:t>
            </a:r>
          </a:p>
          <a:p>
            <a:pPr lvl="2"/>
            <a:r>
              <a:rPr lang="en-US" dirty="0"/>
              <a:t>Paragraph in blue color</a:t>
            </a:r>
          </a:p>
          <a:p>
            <a:pPr lvl="2"/>
            <a:r>
              <a:rPr lang="en-US" dirty="0"/>
              <a:t>Heading with background color of green </a:t>
            </a:r>
          </a:p>
          <a:p>
            <a:pPr lvl="1"/>
            <a:r>
              <a:rPr lang="en-US" dirty="0"/>
              <a:t>Add an image from the Internet (UNCC logo)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9247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7F9BD-F84D-3649-91C3-9092ECB7B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2E25E-D3FC-C14C-8877-1E3CDAF72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Web browser design</a:t>
            </a:r>
          </a:p>
          <a:p>
            <a:r>
              <a:rPr lang="en-US" dirty="0"/>
              <a:t>Web browser’s rendering engine</a:t>
            </a:r>
          </a:p>
          <a:p>
            <a:pPr lvl="1"/>
            <a:r>
              <a:rPr lang="en-US" dirty="0"/>
              <a:t>Parsing</a:t>
            </a:r>
          </a:p>
          <a:p>
            <a:pPr lvl="1"/>
            <a:r>
              <a:rPr lang="en-US" dirty="0"/>
              <a:t>Layout</a:t>
            </a:r>
          </a:p>
          <a:p>
            <a:pPr lvl="1"/>
            <a:r>
              <a:rPr lang="en-US" dirty="0"/>
              <a:t>Painting</a:t>
            </a:r>
          </a:p>
          <a:p>
            <a:pPr lvl="1"/>
            <a:r>
              <a:rPr lang="en-US" dirty="0"/>
              <a:t>DOM</a:t>
            </a:r>
          </a:p>
          <a:p>
            <a:r>
              <a:rPr lang="en-US" dirty="0"/>
              <a:t>Web development workflow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149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Project Assignment 1?</a:t>
            </a:r>
          </a:p>
          <a:p>
            <a:endParaRPr lang="en-US" dirty="0"/>
          </a:p>
          <a:p>
            <a:r>
              <a:rPr lang="en-US" dirty="0"/>
              <a:t>Content browser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E5F98-D0C2-3C41-B963-290FFD672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browser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C2E5B0-D88C-B74A-ADAF-DD5011DA58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Communicating with the web server</a:t>
            </a:r>
          </a:p>
          <a:p>
            <a:endParaRPr lang="en-US" dirty="0"/>
          </a:p>
          <a:p>
            <a:r>
              <a:rPr lang="en-US" dirty="0"/>
              <a:t>Rendering HTML/CSS</a:t>
            </a:r>
          </a:p>
          <a:p>
            <a:r>
              <a:rPr lang="en-US" dirty="0"/>
              <a:t>Processing user interactions</a:t>
            </a:r>
          </a:p>
        </p:txBody>
      </p:sp>
    </p:spTree>
    <p:extLst>
      <p:ext uri="{BB962C8B-B14F-4D97-AF65-F5344CB8AC3E}">
        <p14:creationId xmlns:p14="http://schemas.microsoft.com/office/powerpoint/2010/main" val="2779515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59F72-ED21-7945-B91D-B599DF2F5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browser components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B2BF9E-D150-5A4C-93D6-751B7E128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9656" y="2054292"/>
            <a:ext cx="6153015" cy="415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944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842CB-B125-294E-8F77-FE8CCE40C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Engine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77E1BD-5914-6441-BBB0-2B9B57DEFD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Parsing </a:t>
            </a:r>
            <a:r>
              <a:rPr lang="en-US" dirty="0">
                <a:sym typeface="Wingdings" pitchFamily="2" charset="2"/>
              </a:rPr>
              <a:t> DOM</a:t>
            </a:r>
            <a:endParaRPr lang="en-US" dirty="0"/>
          </a:p>
          <a:p>
            <a:r>
              <a:rPr lang="en-US" dirty="0"/>
              <a:t>Construction of</a:t>
            </a:r>
            <a:r>
              <a:rPr lang="en-US" dirty="0">
                <a:sym typeface="Wingdings" pitchFamily="2" charset="2"/>
              </a:rPr>
              <a:t> Render Tree</a:t>
            </a:r>
            <a:endParaRPr lang="en-US" dirty="0"/>
          </a:p>
          <a:p>
            <a:r>
              <a:rPr lang="en-US" dirty="0"/>
              <a:t>Layout </a:t>
            </a:r>
            <a:r>
              <a:rPr lang="en-US" dirty="0">
                <a:sym typeface="Wingdings" pitchFamily="2" charset="2"/>
              </a:rPr>
              <a:t>of the Render Tree</a:t>
            </a:r>
            <a:endParaRPr lang="en-US" dirty="0"/>
          </a:p>
          <a:p>
            <a:r>
              <a:rPr lang="en-US" dirty="0"/>
              <a:t>Painting the Render Tree</a:t>
            </a:r>
          </a:p>
        </p:txBody>
      </p:sp>
    </p:spTree>
    <p:extLst>
      <p:ext uri="{BB962C8B-B14F-4D97-AF65-F5344CB8AC3E}">
        <p14:creationId xmlns:p14="http://schemas.microsoft.com/office/powerpoint/2010/main" val="3025372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9F4CB-ECE6-814F-B8AE-112D0E93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HTML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1DA1F-9FED-A643-AA08-CFE958C16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&lt;!doctype HTML&gt;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&lt;html&gt;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&lt;head&gt;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&lt;meta charset="UTF-8"/&gt;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&lt;title&gt;My simple page&lt;/title&gt;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&lt;link </a:t>
            </a:r>
            <a:r>
              <a:rPr lang="en-US" dirty="0" err="1"/>
              <a:t>rel</a:t>
            </a:r>
            <a:r>
              <a:rPr lang="en-US" dirty="0"/>
              <a:t>="stylesheet"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styles.css</a:t>
            </a:r>
            <a:r>
              <a:rPr lang="en-US" dirty="0"/>
              <a:t>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&lt;script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myscript.js</a:t>
            </a:r>
            <a:r>
              <a:rPr lang="en-US" dirty="0"/>
              <a:t>"&gt;&lt;/script&gt;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&lt;/head&gt;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&lt;body&gt;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&lt;h1 class="heading"&gt;My Page&lt;/h1&gt;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&lt;p&gt;A paragraph with a &lt;a </a:t>
            </a:r>
            <a:r>
              <a:rPr lang="en-US" dirty="0" err="1"/>
              <a:t>href</a:t>
            </a:r>
            <a:r>
              <a:rPr lang="en-US" dirty="0"/>
              <a:t>="https://</a:t>
            </a:r>
            <a:r>
              <a:rPr lang="en-US" dirty="0" err="1"/>
              <a:t>example.com</a:t>
            </a:r>
            <a:r>
              <a:rPr lang="en-US" dirty="0"/>
              <a:t>/about"&gt;link&lt;/a&gt;&lt;/p&gt;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&lt;div&gt;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    &lt;</a:t>
            </a:r>
            <a:r>
              <a:rPr lang="en-US" dirty="0" err="1"/>
              <a:t>img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myimage.jpg</a:t>
            </a:r>
            <a:r>
              <a:rPr lang="en-US" dirty="0"/>
              <a:t>" alt="image description"/&gt;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&lt;/div&gt;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&lt;script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anotherscript.js</a:t>
            </a:r>
            <a:r>
              <a:rPr lang="en-US" dirty="0"/>
              <a:t>"&gt;&lt;/script&gt;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&lt;/body&gt;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&lt;/html&gt;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989F37AD-8D67-24CD-16CA-14EFC48EB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9452" y="1903447"/>
            <a:ext cx="5102548" cy="4438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760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AEFEE-7AB9-E949-B5F0-E627C5A4B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flow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9EB353-4576-3E46-AF8D-BF1B162A2F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581" y="1593849"/>
            <a:ext cx="9223819" cy="4271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499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77B3F-1591-2548-9EC2-6A1ADA1F6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 tree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3ACCD-9C18-064A-8619-D2D64C2AA5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545" y="2171699"/>
            <a:ext cx="7760206" cy="420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483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9F4CB-ECE6-814F-B8AE-112D0E93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HTML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1DA1F-9FED-A643-AA08-CFE958C16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&lt;!doctype HTML&gt;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&lt;html&gt;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&lt;head&gt;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&lt;meta charset="UTF-8"/&gt;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&lt;title&gt;My simple page&lt;/title&gt;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&lt;link </a:t>
            </a:r>
            <a:r>
              <a:rPr lang="en-US" dirty="0" err="1"/>
              <a:t>rel</a:t>
            </a:r>
            <a:r>
              <a:rPr lang="en-US" dirty="0"/>
              <a:t>="stylesheet"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styles.css</a:t>
            </a:r>
            <a:r>
              <a:rPr lang="en-US" dirty="0"/>
              <a:t>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&lt;script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myscript.js</a:t>
            </a:r>
            <a:r>
              <a:rPr lang="en-US" dirty="0"/>
              <a:t>"&gt;&lt;/script&gt;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&lt;/head&gt;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&lt;body&gt;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&lt;h1 class="heading"&gt;My Page&lt;/h1&gt;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&lt;p&gt;A paragraph with a &lt;a </a:t>
            </a:r>
            <a:r>
              <a:rPr lang="en-US" dirty="0" err="1"/>
              <a:t>href</a:t>
            </a:r>
            <a:r>
              <a:rPr lang="en-US" dirty="0"/>
              <a:t>="https://</a:t>
            </a:r>
            <a:r>
              <a:rPr lang="en-US" dirty="0" err="1"/>
              <a:t>example.com</a:t>
            </a:r>
            <a:r>
              <a:rPr lang="en-US" dirty="0"/>
              <a:t>/about"&gt;link&lt;/a&gt;&lt;/p&gt;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&lt;div&gt;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    &lt;</a:t>
            </a:r>
            <a:r>
              <a:rPr lang="en-US" dirty="0" err="1"/>
              <a:t>img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myimage.jpg</a:t>
            </a:r>
            <a:r>
              <a:rPr lang="en-US" dirty="0"/>
              <a:t>" alt="image description"/&gt;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&lt;/div&gt;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&lt;script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anotherscript.js</a:t>
            </a:r>
            <a:r>
              <a:rPr lang="en-US" dirty="0"/>
              <a:t>"&gt;&lt;/script&gt;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&lt;/body&gt;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&lt;/html&gt;</a:t>
            </a:r>
          </a:p>
        </p:txBody>
      </p:sp>
    </p:spTree>
    <p:extLst>
      <p:ext uri="{BB962C8B-B14F-4D97-AF65-F5344CB8AC3E}">
        <p14:creationId xmlns:p14="http://schemas.microsoft.com/office/powerpoint/2010/main" val="393050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11024</TotalTime>
  <Words>704</Words>
  <Application>Microsoft Macintosh PowerPoint</Application>
  <PresentationFormat>Widescreen</PresentationFormat>
  <Paragraphs>124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ITIS 3135 Web Application Design and Development </vt:lpstr>
      <vt:lpstr>Questions</vt:lpstr>
      <vt:lpstr>Web browser functions</vt:lpstr>
      <vt:lpstr>Web browser components</vt:lpstr>
      <vt:lpstr>Rendering Engine</vt:lpstr>
      <vt:lpstr>Example HTML</vt:lpstr>
      <vt:lpstr>Rendering flow</vt:lpstr>
      <vt:lpstr>Render tree</vt:lpstr>
      <vt:lpstr>Example HTML</vt:lpstr>
      <vt:lpstr>Example HTML</vt:lpstr>
      <vt:lpstr>Another example</vt:lpstr>
      <vt:lpstr>Another example</vt:lpstr>
      <vt:lpstr>Web browser algorithms</vt:lpstr>
      <vt:lpstr>Web Development Workflow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12</cp:revision>
  <dcterms:created xsi:type="dcterms:W3CDTF">2022-01-13T19:38:12Z</dcterms:created>
  <dcterms:modified xsi:type="dcterms:W3CDTF">2024-01-25T04:50:17Z</dcterms:modified>
</cp:coreProperties>
</file>