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8/14/2020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C7,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7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images</a:t>
            </a:r>
            <a:br>
              <a:rPr lang="en-US" dirty="0"/>
            </a:br>
            <a:r>
              <a:rPr lang="en-US" dirty="0"/>
              <a:t>and timers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1A244-2F26-4220-BF8D-A89F31BA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65BF7-1964-4A15-A2A8-3E30C25A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for working with a timer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calls a function once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F745-9A2E-4835-9C3B-820AC84662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setTimeout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clearTimeout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BAAF8-AF99-4D67-B44B-C1B7B86BF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76825-70CA-4D99-A57C-E217A2458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C9C44-DF02-4305-ACB7-0784D9AE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37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8EA268-EB3F-40F4-9788-C85420ECB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application that redirects after 5 seconds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a button isn’t clicked</a:t>
            </a:r>
            <a:endParaRPr lang="en-US" dirty="0"/>
          </a:p>
        </p:txBody>
      </p:sp>
      <p:pic>
        <p:nvPicPr>
          <p:cNvPr id="9" name="Content Placeholder 8" descr="Refer to page 227 in textbook">
            <a:extLst>
              <a:ext uri="{FF2B5EF4-FFF2-40B4-BE49-F238E27FC236}">
                <a16:creationId xmlns:a16="http://schemas.microsoft.com/office/drawing/2014/main" id="{A63B071C-3223-4E94-B91C-49E2909EDB3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295228"/>
            <a:ext cx="6157494" cy="198137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185BC-5C6B-4CA4-ADBB-3238FC08A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86C6F-4044-4950-8DE3-709BF6A8C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25D6-DB0D-499E-9DA6-9A17ADFDD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C846-6927-4ABB-82C9-40F7D785A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terms of service message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80895-4A98-4691-9863-5B753EF871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id="terms"&gt;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&lt;legend&gt;Our terms of service have changed&lt;/legend&gt;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&lt;p&gt;You'll be redirected to our terms of service page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shortly. Or, you can accept our new terms of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service and stay on this page.&lt;/p&gt;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id="accept"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value="I Accept"&gt;&lt;/p&gt;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CSS class to hide an element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.hidden { display: none;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73889-8C4D-45D3-928E-F0F9AAE09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3944E-1FA2-47BF-B11D-ADDF19D5C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EA918-5E44-4555-A790-241C1E36B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584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1EB2F-9950-471E-B193-BFD381434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one-time timer to perform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cancel the redirection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21D90-ECF4-41A9-AEB2-513E956045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84475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declare a variable to hold the reference to the timer;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make it global so all the functions can access it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timer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goToTerms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window.location.href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"terms.html";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acceptTerms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to accept terms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clearTimeout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timer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$("#terms").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("class", "hidden");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timer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setTimeout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goToTerms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5000 );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$("#accept").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acceptTerms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735B-71A3-4D2A-8147-100EF3C7F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A58B0-891E-4287-A739-26877FB4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7A848-FE83-4A85-9C67-C93104D74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57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72817-ABFC-4D44-869A-26422E4B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for working with a timer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calls a function repeatedly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CE051-2AE4-4C7A-9E54-34705942DA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18618-5AC5-4E32-BD10-D25C57D42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FB059-F33A-4116-B09B-47BEB407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C10FF-F521-410B-81CE-0A89CEA1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92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D4D9031-C9FD-4EAA-9962-FD2803226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application updated to count down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redirection</a:t>
            </a:r>
            <a:endParaRPr lang="en-US" dirty="0"/>
          </a:p>
        </p:txBody>
      </p:sp>
      <p:pic>
        <p:nvPicPr>
          <p:cNvPr id="10" name="Content Placeholder 9" descr="Refer to page 229 in textbook">
            <a:extLst>
              <a:ext uri="{FF2B5EF4-FFF2-40B4-BE49-F238E27FC236}">
                <a16:creationId xmlns:a16="http://schemas.microsoft.com/office/drawing/2014/main" id="{B4B4ABE1-CAD0-494E-95E8-28CF27336EE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339510"/>
            <a:ext cx="6139204" cy="1969179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165E2CB-0D93-4CDC-8404-76BF200A3F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3581400"/>
            <a:ext cx="7391400" cy="2209799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HTML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terms of service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&lt;p&gt;You'll be redirected to our terms of service page in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&lt;b&gt;&lt;span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id="seconds"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&gt;5&lt;/span&gt;&lt;/b&gt; seconds. Or...&lt;/p&gt;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CD192-72EF-4A2C-A50E-E3D70AB21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685DE-5356-4BDA-A6AA-EE1DF8A17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2AAEC-4427-4903-827A-19CCB1952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037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4382D-BBE0-49B0-AF0D-7E5284F9D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code that uses an interval timer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7001FD-889E-4A7B-A75A-15A3BAE654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85775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global variables to hold the timer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the current count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timer = null;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counter = 5;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goToTerms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counter--;                                 // decrement counter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(counter == 0)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window.location.href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"terms.html";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$("#seconds").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counter; } // update seconds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acceptTerms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code to accept terms goes here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timer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$("#terms").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setAttribute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("class", "hidden");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timer 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goToTerms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1000 );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$("#accept").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acceptTerms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2D877-E5D8-4AED-8892-F29C8E03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AC122-DC0E-405E-9D04-34405CDC4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9B9E4-5FFB-4EFB-ADD6-3662DBE5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531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24F4CF1-6C8A-470D-89B7-D019DA828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Slide Show application</a:t>
            </a:r>
            <a:endParaRPr lang="en-US" dirty="0"/>
          </a:p>
        </p:txBody>
      </p:sp>
      <p:pic>
        <p:nvPicPr>
          <p:cNvPr id="9" name="Content Placeholder 8" descr="Refer to page 231 in textbook">
            <a:extLst>
              <a:ext uri="{FF2B5EF4-FFF2-40B4-BE49-F238E27FC236}">
                <a16:creationId xmlns:a16="http://schemas.microsoft.com/office/drawing/2014/main" id="{075DEDA6-1620-457C-BD2A-6B3680898F6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08523"/>
            <a:ext cx="5291787" cy="42553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ABD96-2D55-49E1-8218-31A41CB9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5F99A-F76F-4096-B3EC-BEDC99A6F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760FA-B824-47DE-B01A-95D2F30CA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590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26752-1F06-4195-B81D-8D57B683D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Slide Show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49DB3-A495-478C-A2A6-DDE8F3029A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Slide Show&lt;/h1&gt;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&lt;ul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title="Catch and Release"&gt;&lt;/a&gt;&lt;/li&gt;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="images/deer.jpg"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title="Deer at Play"&gt;&lt;/a&gt;&lt;/li&gt;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="images/hero.jpg"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title="The Big One!"&gt;&lt;/a&gt;&lt;/li&gt;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="images/bison.jpg"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title="Roaming Bison"&gt;&lt;/a&gt;&lt;/li&gt;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alt="Catch and Release"&gt;&lt;/p&gt;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id="caption"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&gt;Catch and Release&lt;/h2&gt;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="slide_show.js"&gt;&lt;/script&gt;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D31FD-1E80-4E87-B067-D57F56F40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1BB6D-F244-4937-B78E-CE8D26A72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D61C2-D546-4D3D-9F84-61555F7E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5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437F3-9DC0-48FE-8D19-265025919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ul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BBBDF-6453-416E-8384-21FF9B3403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 { display: none;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D02AA-D400-44A2-9C69-88416D33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380C1-B5DD-46E9-AB88-0CEDC0356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954B3-81EC-43CB-AE66-7A8EEDCA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77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7E5B7-0623-456F-8E0D-C7F2D9C58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BE516-AAAF-4B61-86B3-F59D5F9E2C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Preload the images for an application when the images aren’t automatically loaded by the HTTP request for the web page.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one-time and interval timers in your JavaScript applications.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images and preloaded images in applications like image swaps and slide shows.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timer methods: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setTimeout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clearTimeout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setInterval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clearInterval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36485-51B4-47D0-A59D-0EAB8163F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67421-9F49-4A43-B811-BB53E9E3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41528-5C25-4F2F-94D1-EF71E5991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20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E0808-E87C-40E7-AB7F-6837D9D42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Slide Show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3E49F-9B5D-4DDB-9672-CC94ADF113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caption = $("#caption");        // the h2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   // the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all the &lt;a&gt; tags in the ul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links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process image links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image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 let link of links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preload image and copy title properties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add image to array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image;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FE43A-3B7A-4955-8CA0-3C33BE5DD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350B7-87E1-40FC-A3FE-84F9E39EB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2A01C-BBC2-4723-BB8C-ECA42935C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75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3B46-0521-40B0-A23C-1CC68947B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Slide Show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AFD59-66C4-4EF7-A68D-3073BCFA96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start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calculate the index for the current image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+ 1) %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image object from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image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set HTML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h2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with values from image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mainImage.alt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caption.textContent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image.alt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2000);  // 2 second interval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AF129-DB91-445D-80A4-59B7325D6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E4E35-EDC2-4D3D-82A5-F25FF584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0B465-CC42-4E1A-809C-529382A20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6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3C773-9BFD-44DC-B01D-49D0DB16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attributes of the HTML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0FD68-E809-4E54-9100-A8816702A0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5230D-5C30-4759-AF94-007DE86C2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23947-F4E3-42BD-AB0D-3226E928A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A867B-DD3E-4913-8801-F2DC67B3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98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6BA3C-F86E-4B18-A6EB-2EBDC23C7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HTMLImageElement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9CF93-631A-49DA-A7D2-71EBDDA81F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image = new Image();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preload an image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image = new Image();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"image_name.jpg";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preload all images referenced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attributes of &lt;a&gt;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 let link of links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70BC3-9266-4C79-BD3D-A7F3599E6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75D85-1AA1-4EA1-8A19-E1DC45E24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BF950-62B9-4072-BE07-4835520C8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872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7BA3594-F9A7-4B76-BBD1-9A09627C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Image Swap application</a:t>
            </a:r>
            <a:endParaRPr lang="en-US" dirty="0"/>
          </a:p>
        </p:txBody>
      </p:sp>
      <p:pic>
        <p:nvPicPr>
          <p:cNvPr id="9" name="Content Placeholder 8" descr="Refer to page 223 in textbook">
            <a:extLst>
              <a:ext uri="{FF2B5EF4-FFF2-40B4-BE49-F238E27FC236}">
                <a16:creationId xmlns:a16="http://schemas.microsoft.com/office/drawing/2014/main" id="{8CF37976-BA41-4D31-8387-FF1DBA38635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081625"/>
            <a:ext cx="4657748" cy="47857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08355-94BA-46CF-B13E-A9BDA91FD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49DC0-4EA5-4B18-8B27-B66F2C91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44674-D828-4156-BBAE-D89D53E9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86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786B8-68D0-4D9F-B034-281D78B9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main element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Image Swap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3A89B-11BE-4776-853C-99C0F105C2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Images&lt;/h1&gt;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&lt;p&gt;Click on an image to enlarge.&lt;/p&gt;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&lt;ul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title="Catch and Release"&gt;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="thumbnails/release.jpg"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alt="release fish"&gt;&lt;/a&gt;&lt;/li&gt;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="images/deer.jpg" title="Deer at Play"&gt;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="thumbnails/deer.jpg" alt="deer"&gt;&lt;/a&gt;&lt;/li&gt;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="images/hero.jpg" title="The Big One!"&gt;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="thumbnails/hero.jpg" alt="big fish"&gt;&lt;/a&gt;&lt;/li&gt;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="images/bison.jpg" title="Roaming Bison"&gt;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="thumbnails/bison.jpg" alt="bison"&gt;&lt;/a&gt;&lt;/li&gt;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&lt;/ul&gt;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id="caption"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&gt;Catch and Release&lt;/h2&gt;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&lt;p&gt;&lt;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="images/release.jpg"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alt="release fish"&gt;&lt;/p&gt;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="image_swap.js"&gt;&lt;/script&gt;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D08D1-8ABC-4601-811D-38B09BD3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D0812-B6DA-4418-BD8F-2132042E6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3EBD1-49B8-404A-B2B4-64F4CC25C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82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E038-8B88-4C5F-BCA6-DE2CC9A40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li elements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E330D-8B98-4EE2-99C6-1EB80EB0A5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 {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display: inline;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A26D5-1C60-43A9-B56D-B4EE4DF2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51E73-A6DA-449E-8AF7-CBEAE290A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A66D4-02E1-48A2-BA76-6972B9AA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7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DEBC7-A810-458E-8F83-86A5423C4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Image Swap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D1622-D3C9-4868-AA7D-A33D14DB31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caption = $("#caption");        // the h2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main_image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   // the main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all the &lt;a&gt; tags in the ul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imageLinks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process image links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 let link of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imageLinks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preload image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0E1B9-3824-4B92-863E-1D96B9E7C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E9AB6-A03E-446B-AAFE-677377E2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397F5-CD30-425B-A268-C7B471BDC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455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70DEF-B64E-4AC7-AAAB-86F6EB45D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Image Swap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541EF-4BEE-47E1-AD40-9FFA1407C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attach event handler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set new image and caption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mainImage.alt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caption.textContent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cancel the default action of the event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image link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imageLinks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[0].focus();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710142-BDE1-437C-A3DA-FA04B7D31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E1618-B60F-4F15-AA04-A03EE9DD1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A641C-0206-442E-B49E-0A3205A4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3200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19</TotalTime>
  <Words>2105</Words>
  <Application>Microsoft Office PowerPoint</Application>
  <PresentationFormat>On-screen Show (4:3)</PresentationFormat>
  <Paragraphs>305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 Narrow</vt:lpstr>
      <vt:lpstr>Courier New</vt:lpstr>
      <vt:lpstr>Times New Roman</vt:lpstr>
      <vt:lpstr>Master slides_with_titles_logo</vt:lpstr>
      <vt:lpstr>Chapter 7</vt:lpstr>
      <vt:lpstr>Objectives</vt:lpstr>
      <vt:lpstr>Some attributes of the HTML img element</vt:lpstr>
      <vt:lpstr>How to create an HTMLImageElement object</vt:lpstr>
      <vt:lpstr>The Image Swap application</vt:lpstr>
      <vt:lpstr>The HTML for the main element  of the Image Swap application</vt:lpstr>
      <vt:lpstr>The CSS for the li elements</vt:lpstr>
      <vt:lpstr>The JavaScript for the Image Swap app (part 1)</vt:lpstr>
      <vt:lpstr>The JavaScript for the Image Swap app (part 2)</vt:lpstr>
      <vt:lpstr>Two methods for working with a timer  that calls a function once</vt:lpstr>
      <vt:lpstr>An application that redirects after 5 seconds  if a button isn’t clicked</vt:lpstr>
      <vt:lpstr>The HTML for the terms of service message</vt:lpstr>
      <vt:lpstr>How to use a one-time timer to perform  or cancel the redirection</vt:lpstr>
      <vt:lpstr>Two methods for working with a timer  that calls a function repeatedly</vt:lpstr>
      <vt:lpstr>The application updated to count down  to the redirection</vt:lpstr>
      <vt:lpstr>The updated code that uses an interval timer </vt:lpstr>
      <vt:lpstr>The Slide Show application</vt:lpstr>
      <vt:lpstr>The HTML for the Slide Show application</vt:lpstr>
      <vt:lpstr>The CSS for the ul element</vt:lpstr>
      <vt:lpstr>The JavaScript for the Slide Show app (part 1)</vt:lpstr>
      <vt:lpstr>The JavaScript for the Slide Show app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5</cp:revision>
  <cp:lastPrinted>2016-01-14T23:03:16Z</cp:lastPrinted>
  <dcterms:created xsi:type="dcterms:W3CDTF">2020-08-13T22:42:59Z</dcterms:created>
  <dcterms:modified xsi:type="dcterms:W3CDTF">2020-08-14T18:08:48Z</dcterms:modified>
</cp:coreProperties>
</file>