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8" r:id="rId2"/>
    <p:sldId id="257" r:id="rId3"/>
    <p:sldId id="333" r:id="rId4"/>
    <p:sldId id="342" r:id="rId5"/>
    <p:sldId id="317" r:id="rId6"/>
    <p:sldId id="34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86"/>
    <p:restoredTop sz="72037"/>
  </p:normalViewPr>
  <p:slideViewPr>
    <p:cSldViewPr snapToGrid="0" snapToObjects="1">
      <p:cViewPr varScale="1">
        <p:scale>
          <a:sx n="92" d="100"/>
          <a:sy n="92" d="100"/>
        </p:scale>
        <p:origin x="2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4/19/23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 over Week 8 Learning Guide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596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1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4/19/23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4/19/23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4/19/23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evelopers.google.com/youtube/v3/docs" TargetMode="External"/><Relationship Id="rId2" Type="http://schemas.openxmlformats.org/officeDocument/2006/relationships/hyperlink" Target="https://console.developers.google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55183"/>
          </a:xfrm>
        </p:spPr>
        <p:txBody>
          <a:bodyPr/>
          <a:lstStyle/>
          <a:p>
            <a:r>
              <a:rPr lang="en-US" dirty="0"/>
              <a:t>Week 14 Session 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AF7819-07C8-1E41-AC1D-C1F776B97BD3}"/>
              </a:ext>
            </a:extLst>
          </p:cNvPr>
          <p:cNvSpPr txBox="1"/>
          <p:nvPr/>
        </p:nvSpPr>
        <p:spPr>
          <a:xfrm>
            <a:off x="2415886" y="4932265"/>
            <a:ext cx="804429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As you join the class, please go to the Canvas Week 14 module and download </a:t>
            </a:r>
            <a:r>
              <a:rPr lang="en-US" sz="2400" b="1" dirty="0" err="1">
                <a:solidFill>
                  <a:srgbClr val="FF0000"/>
                </a:solidFill>
              </a:rPr>
              <a:t>Youtube.zip</a:t>
            </a:r>
            <a:r>
              <a:rPr lang="en-US" sz="2400" b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and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Issues?</a:t>
            </a:r>
          </a:p>
          <a:p>
            <a:r>
              <a:rPr lang="en-US" dirty="0"/>
              <a:t>Suggestions?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Please continue to work on the Project. Assignment 4 is due soon!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C9AA9-96F5-3C40-AFF3-2B816345C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Astronomy POD app – Ajax, third party web API, and slide show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3535F-1E99-824F-8237-D6D2AF597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8535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Download </a:t>
            </a:r>
            <a:r>
              <a:rPr lang="en-US" dirty="0" err="1"/>
              <a:t>astronomy_pod.zip</a:t>
            </a:r>
            <a:r>
              <a:rPr lang="en-US" dirty="0"/>
              <a:t> and make sure the app works</a:t>
            </a:r>
          </a:p>
          <a:p>
            <a:r>
              <a:rPr lang="en-US" dirty="0"/>
              <a:t>Examine </a:t>
            </a:r>
            <a:r>
              <a:rPr lang="en-US" dirty="0" err="1"/>
              <a:t>apod.js</a:t>
            </a:r>
            <a:endParaRPr lang="en-US" dirty="0"/>
          </a:p>
          <a:p>
            <a:pPr lvl="1"/>
            <a:r>
              <a:rPr lang="en-US" dirty="0"/>
              <a:t>Line 56: Look up the Date object. Give an example of an “Invalid Date”. How do you check if two Date objects d1 and d2 represent the same date? Note that “d1 == d2” would not work.</a:t>
            </a:r>
          </a:p>
          <a:p>
            <a:pPr lvl="1"/>
            <a:r>
              <a:rPr lang="en-US" dirty="0"/>
              <a:t>Line 79: Try the API call in a browser with ”date=2023-4-14” and “date=2023-4-18”. Observe the different JSON strings that are returned. Then try “</a:t>
            </a:r>
            <a:r>
              <a:rPr lang="en-US" dirty="0" err="1"/>
              <a:t>start_date</a:t>
            </a:r>
            <a:r>
              <a:rPr lang="en-US" dirty="0"/>
              <a:t>=2023-4-14”. What’s the difference? </a:t>
            </a:r>
          </a:p>
          <a:p>
            <a:pPr lvl="1"/>
            <a:r>
              <a:rPr lang="en-US" dirty="0"/>
              <a:t>Lines 83-86: What does this “fetch” function do? What does the first “then” method do? What is the Response object? Give an example of its properties. What does the “</a:t>
            </a:r>
            <a:r>
              <a:rPr lang="en-US" dirty="0" err="1"/>
              <a:t>json</a:t>
            </a:r>
            <a:r>
              <a:rPr lang="en-US" dirty="0"/>
              <a:t>” method do? </a:t>
            </a:r>
          </a:p>
          <a:p>
            <a:r>
              <a:rPr lang="en-US" dirty="0"/>
              <a:t>Revise the application</a:t>
            </a:r>
          </a:p>
          <a:p>
            <a:pPr lvl="1"/>
            <a:r>
              <a:rPr lang="en-US" dirty="0"/>
              <a:t>Replace the “fetch” function with the “$.ajax” method and ensure that it works correctly</a:t>
            </a:r>
          </a:p>
          <a:p>
            <a:pPr lvl="1"/>
            <a:r>
              <a:rPr lang="en-US" dirty="0"/>
              <a:t>Allow a range of dates</a:t>
            </a:r>
          </a:p>
          <a:p>
            <a:pPr lvl="2"/>
            <a:r>
              <a:rPr lang="en-US" dirty="0"/>
              <a:t>Add an input field so users can enter the start and end dates</a:t>
            </a:r>
          </a:p>
          <a:p>
            <a:pPr lvl="2"/>
            <a:r>
              <a:rPr lang="en-US" dirty="0"/>
              <a:t>Use “</a:t>
            </a:r>
            <a:r>
              <a:rPr lang="en-US" dirty="0" err="1"/>
              <a:t>start_date</a:t>
            </a:r>
            <a:r>
              <a:rPr lang="en-US" dirty="0"/>
              <a:t>” and “</a:t>
            </a:r>
            <a:r>
              <a:rPr lang="en-US" dirty="0" err="1"/>
              <a:t>end_date</a:t>
            </a:r>
            <a:r>
              <a:rPr lang="en-US" dirty="0"/>
              <a:t>” in the API call to retrieve a set of pictures	</a:t>
            </a:r>
          </a:p>
          <a:p>
            <a:pPr lvl="2"/>
            <a:r>
              <a:rPr lang="en-US" dirty="0"/>
              <a:t>Revise the “</a:t>
            </a:r>
            <a:r>
              <a:rPr lang="en-US" dirty="0" err="1"/>
              <a:t>displayPicture</a:t>
            </a:r>
            <a:r>
              <a:rPr lang="en-US" dirty="0"/>
              <a:t>” function (or create a new one) to display the retrieved pictures in a slide show using the jQuery plugin </a:t>
            </a:r>
            <a:r>
              <a:rPr lang="en-US" dirty="0" err="1"/>
              <a:t>bxSlider</a:t>
            </a:r>
            <a:endParaRPr lang="en-US" dirty="0"/>
          </a:p>
          <a:p>
            <a:pPr lvl="2"/>
            <a:r>
              <a:rPr lang="en-US" dirty="0"/>
              <a:t>Use proper logic to ensure that when a user enters just one date in the Start Date or enter two dates that are the same, then only one picture is retrieved and displayed without a slide show.</a:t>
            </a:r>
          </a:p>
        </p:txBody>
      </p:sp>
    </p:spTree>
    <p:extLst>
      <p:ext uri="{BB962C8B-B14F-4D97-AF65-F5344CB8AC3E}">
        <p14:creationId xmlns:p14="http://schemas.microsoft.com/office/powerpoint/2010/main" val="3164867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C9AA9-96F5-3C40-AFF3-2B816345C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Youtube</a:t>
            </a:r>
            <a:r>
              <a:rPr lang="en-US" dirty="0"/>
              <a:t> app – Get API Key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3535F-1E99-824F-8237-D6D2AF597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8535"/>
          </a:xfrm>
        </p:spPr>
        <p:txBody>
          <a:bodyPr>
            <a:normAutofit/>
          </a:bodyPr>
          <a:lstStyle/>
          <a:p>
            <a:r>
              <a:rPr lang="en-US" dirty="0"/>
              <a:t>Create a Google API project and enable </a:t>
            </a:r>
            <a:r>
              <a:rPr lang="en-US" dirty="0" err="1"/>
              <a:t>Youtube</a:t>
            </a:r>
            <a:r>
              <a:rPr lang="en-US" dirty="0"/>
              <a:t> Data API key</a:t>
            </a:r>
          </a:p>
          <a:p>
            <a:pPr lvl="1"/>
            <a:r>
              <a:rPr lang="en-US" dirty="0"/>
              <a:t>Log in - </a:t>
            </a:r>
            <a:r>
              <a:rPr lang="en-US" dirty="0">
                <a:hlinkClick r:id="rId2"/>
              </a:rPr>
              <a:t>https://console.developers.google.com</a:t>
            </a:r>
            <a:endParaRPr lang="en-US" dirty="0"/>
          </a:p>
          <a:p>
            <a:pPr lvl="1"/>
            <a:r>
              <a:rPr lang="en-US" dirty="0"/>
              <a:t>Create a new project</a:t>
            </a:r>
          </a:p>
          <a:p>
            <a:pPr lvl="1"/>
            <a:r>
              <a:rPr lang="en-US" dirty="0"/>
              <a:t>Enable </a:t>
            </a:r>
            <a:r>
              <a:rPr lang="en-US" dirty="0" err="1"/>
              <a:t>Youtube</a:t>
            </a:r>
            <a:r>
              <a:rPr lang="en-US" dirty="0"/>
              <a:t> Data API v3</a:t>
            </a:r>
          </a:p>
          <a:p>
            <a:pPr lvl="1"/>
            <a:r>
              <a:rPr lang="en-US" dirty="0"/>
              <a:t>Create Credentials</a:t>
            </a:r>
          </a:p>
          <a:p>
            <a:pPr lvl="1"/>
            <a:r>
              <a:rPr lang="en-US" dirty="0"/>
              <a:t>Copy Your API Key</a:t>
            </a:r>
          </a:p>
          <a:p>
            <a:r>
              <a:rPr lang="en-US" dirty="0"/>
              <a:t>Explore API document</a:t>
            </a:r>
          </a:p>
          <a:p>
            <a:pPr lvl="1"/>
            <a:r>
              <a:rPr lang="en-US" dirty="0">
                <a:hlinkClick r:id="rId3"/>
              </a:rPr>
              <a:t>https://developers.google.com/youtube/v3/docs</a:t>
            </a:r>
            <a:endParaRPr lang="en-US" dirty="0"/>
          </a:p>
          <a:p>
            <a:pPr lvl="2"/>
            <a:r>
              <a:rPr lang="en-US" dirty="0"/>
              <a:t>Search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808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C9AA9-96F5-3C40-AFF3-2B816345C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Youtube</a:t>
            </a:r>
            <a:r>
              <a:rPr lang="en-US" dirty="0"/>
              <a:t> app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3535F-1E99-824F-8237-D6D2AF597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853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Download </a:t>
            </a:r>
            <a:r>
              <a:rPr lang="en-US" dirty="0" err="1"/>
              <a:t>Youtube.zip</a:t>
            </a:r>
            <a:r>
              <a:rPr lang="en-US" dirty="0"/>
              <a:t> and unzip it</a:t>
            </a:r>
          </a:p>
          <a:p>
            <a:r>
              <a:rPr lang="en-US" dirty="0"/>
              <a:t>Update </a:t>
            </a:r>
            <a:r>
              <a:rPr lang="en-US" dirty="0" err="1"/>
              <a:t>Youtube.js</a:t>
            </a:r>
            <a:r>
              <a:rPr lang="en-US" dirty="0"/>
              <a:t> with your API key and run the app to make sure it works (find a UNCC campus tour video)</a:t>
            </a:r>
          </a:p>
          <a:p>
            <a:r>
              <a:rPr lang="en-US" dirty="0"/>
              <a:t>Examine </a:t>
            </a:r>
            <a:r>
              <a:rPr lang="en-US" dirty="0" err="1"/>
              <a:t>Youtube.js</a:t>
            </a:r>
            <a:endParaRPr lang="en-US" dirty="0"/>
          </a:p>
          <a:p>
            <a:pPr lvl="1"/>
            <a:r>
              <a:rPr lang="en-US" dirty="0"/>
              <a:t>Line 4: What does this function do? Does the function name make sense?</a:t>
            </a:r>
          </a:p>
          <a:p>
            <a:pPr lvl="1"/>
            <a:r>
              <a:rPr lang="en-US" dirty="0"/>
              <a:t>Line 16: What does this parameter (q) do? How do you find a “boating” video that is not related to “Miami”? </a:t>
            </a:r>
          </a:p>
          <a:p>
            <a:pPr lvl="1"/>
            <a:r>
              <a:rPr lang="en-US" dirty="0"/>
              <a:t>Line 18: What does this parameter (</a:t>
            </a:r>
            <a:r>
              <a:rPr lang="en-US" dirty="0" err="1"/>
              <a:t>maxResults</a:t>
            </a:r>
            <a:r>
              <a:rPr lang="en-US" dirty="0"/>
              <a:t>) do? </a:t>
            </a:r>
          </a:p>
          <a:p>
            <a:r>
              <a:rPr lang="en-US" dirty="0"/>
              <a:t>Revise the application</a:t>
            </a:r>
          </a:p>
          <a:p>
            <a:pPr lvl="1"/>
            <a:r>
              <a:rPr lang="en-US" dirty="0"/>
              <a:t>Remove Lines 27-30 of the HTML file (i.e. the </a:t>
            </a:r>
            <a:r>
              <a:rPr lang="en-US" dirty="0" err="1"/>
              <a:t>br</a:t>
            </a:r>
            <a:r>
              <a:rPr lang="en-US" dirty="0"/>
              <a:t>, h3, </a:t>
            </a:r>
            <a:r>
              <a:rPr lang="en-US" dirty="0" err="1"/>
              <a:t>iframe</a:t>
            </a:r>
            <a:r>
              <a:rPr lang="en-US" dirty="0"/>
              <a:t>, and p elements within the div element) and then generate these elements in the </a:t>
            </a:r>
            <a:r>
              <a:rPr lang="en-US" dirty="0" err="1"/>
              <a:t>Javascript</a:t>
            </a:r>
            <a:r>
              <a:rPr lang="en-US" dirty="0"/>
              <a:t> code. Test the new app to make sure that it works the same</a:t>
            </a:r>
          </a:p>
          <a:p>
            <a:pPr lvl="1"/>
            <a:r>
              <a:rPr lang="en-US" dirty="0"/>
              <a:t>Change </a:t>
            </a:r>
            <a:r>
              <a:rPr lang="en-US" dirty="0" err="1"/>
              <a:t>maxResults</a:t>
            </a:r>
            <a:r>
              <a:rPr lang="en-US" dirty="0"/>
              <a:t> to 3. Revise the code so it displays up to 3 videos for each search.</a:t>
            </a:r>
          </a:p>
        </p:txBody>
      </p:sp>
    </p:spTree>
    <p:extLst>
      <p:ext uri="{BB962C8B-B14F-4D97-AF65-F5344CB8AC3E}">
        <p14:creationId xmlns:p14="http://schemas.microsoft.com/office/powerpoint/2010/main" val="1112174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CEC12-7543-F648-BC34-570B26CD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87A27-05C0-E347-812A-A9C0C4768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Exploring third party API – APOD API and </a:t>
            </a:r>
            <a:r>
              <a:rPr lang="en-US" dirty="0" err="1"/>
              <a:t>Youtube</a:t>
            </a:r>
            <a:r>
              <a:rPr lang="en-US" dirty="0"/>
              <a:t>/Google API </a:t>
            </a:r>
          </a:p>
          <a:p>
            <a:r>
              <a:rPr lang="en-US" dirty="0"/>
              <a:t>Using Ajax to find one or more videos on </a:t>
            </a:r>
            <a:r>
              <a:rPr lang="en-US" dirty="0" err="1"/>
              <a:t>Youtube</a:t>
            </a:r>
            <a:endParaRPr lang="en-US" dirty="0"/>
          </a:p>
          <a:p>
            <a:r>
              <a:rPr lang="en-US" dirty="0"/>
              <a:t>Show videos using </a:t>
            </a:r>
            <a:r>
              <a:rPr lang="en-US" dirty="0" err="1"/>
              <a:t>iframe</a:t>
            </a:r>
            <a:r>
              <a:rPr lang="en-US" dirty="0"/>
              <a:t> 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404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93278</TotalTime>
  <Words>605</Words>
  <Application>Microsoft Macintosh PowerPoint</Application>
  <PresentationFormat>Widescreen</PresentationFormat>
  <Paragraphs>49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ITIS 3135 Web Application Design and Development </vt:lpstr>
      <vt:lpstr>Questions and Notes</vt:lpstr>
      <vt:lpstr>Astronomy POD app – Ajax, third party web API, and slide show</vt:lpstr>
      <vt:lpstr>Youtube app – Get API Key</vt:lpstr>
      <vt:lpstr>Youtube app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113</cp:revision>
  <dcterms:created xsi:type="dcterms:W3CDTF">2022-01-13T19:38:12Z</dcterms:created>
  <dcterms:modified xsi:type="dcterms:W3CDTF">2023-04-21T03:05:36Z</dcterms:modified>
</cp:coreProperties>
</file>