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300" r:id="rId6"/>
    <p:sldId id="299" r:id="rId7"/>
    <p:sldId id="296" r:id="rId8"/>
    <p:sldId id="261" r:id="rId9"/>
    <p:sldId id="262" r:id="rId1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1"/>
    <p:restoredTop sz="94686"/>
  </p:normalViewPr>
  <p:slideViewPr>
    <p:cSldViewPr snapToGrid="0">
      <p:cViewPr varScale="1">
        <p:scale>
          <a:sx n="137" d="100"/>
          <a:sy n="137" d="100"/>
        </p:scale>
        <p:origin x="49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Features of Javascript</a:t>
            </a:r>
          </a:p>
          <a:p>
            <a:r>
              <a:t>    hoisting</a:t>
            </a:r>
          </a:p>
          <a:p>
            <a:r>
              <a:t>    === !==</a:t>
            </a:r>
          </a:p>
          <a:p>
            <a:r>
              <a:t>    arrow function</a:t>
            </a:r>
          </a:p>
          <a:p>
            <a:r>
              <a:t>    let/var</a:t>
            </a:r>
          </a:p>
          <a:p>
            <a:r>
              <a:t>    for-in vs for-of loops</a:t>
            </a:r>
          </a:p>
          <a:p>
            <a:r>
              <a:t>    object – use/add properties, functions easily - no protection/privacy – prototype for creation</a:t>
            </a:r>
          </a:p>
          <a:p>
            <a:r>
              <a:t>   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04292"/>
            <a:ext cx="258624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yaorongge53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ITIS 3135 Web Application Design and Development </a:t>
            </a:r>
          </a:p>
        </p:txBody>
      </p:sp>
      <p:sp>
        <p:nvSpPr>
          <p:cNvPr id="95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Week 6 Session 2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Questions</a:t>
            </a:r>
          </a:p>
        </p:txBody>
      </p:sp>
      <p:sp>
        <p:nvSpPr>
          <p:cNvPr id="98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Issues?</a:t>
            </a:r>
          </a:p>
          <a:p>
            <a:r>
              <a:rPr dirty="0"/>
              <a:t>Suggestions?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Review – HTML, CSS, Javascript</a:t>
            </a:r>
          </a:p>
        </p:txBody>
      </p:sp>
      <p:sp>
        <p:nvSpPr>
          <p:cNvPr id="101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Block elements vs. inline elements</a:t>
            </a:r>
          </a:p>
          <a:p>
            <a:r>
              <a:rPr lang="en-US" dirty="0"/>
              <a:t>Collecting data from users</a:t>
            </a:r>
          </a:p>
          <a:p>
            <a:r>
              <a:rPr lang="en-US" dirty="0"/>
              <a:t>Registering event handlers</a:t>
            </a:r>
          </a:p>
          <a:p>
            <a:r>
              <a:rPr dirty="0"/>
              <a:t>Some questions on </a:t>
            </a:r>
            <a:r>
              <a:rPr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3"/>
              </a:rPr>
              <a:t>pollev.com/yaorongge535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Array and array methods</a:t>
            </a:r>
          </a:p>
        </p:txBody>
      </p:sp>
      <p:sp>
        <p:nvSpPr>
          <p:cNvPr id="106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[] or new Array()</a:t>
            </a:r>
          </a:p>
          <a:p>
            <a:r>
              <a:rPr lang="en-US" dirty="0" err="1"/>
              <a:t>A.length</a:t>
            </a:r>
            <a:endParaRPr lang="en-US" dirty="0"/>
          </a:p>
          <a:p>
            <a:r>
              <a:rPr dirty="0" err="1"/>
              <a:t>A.push</a:t>
            </a:r>
            <a:r>
              <a:rPr dirty="0"/>
              <a:t>(), </a:t>
            </a:r>
            <a:r>
              <a:rPr dirty="0" err="1"/>
              <a:t>A.pop</a:t>
            </a:r>
            <a:r>
              <a:rPr dirty="0"/>
              <a:t>(), </a:t>
            </a:r>
            <a:r>
              <a:rPr dirty="0" err="1"/>
              <a:t>A.shift</a:t>
            </a:r>
            <a:r>
              <a:rPr dirty="0"/>
              <a:t>(), </a:t>
            </a:r>
            <a:r>
              <a:rPr dirty="0" err="1"/>
              <a:t>A.unshift</a:t>
            </a:r>
            <a:r>
              <a:rPr dirty="0"/>
              <a:t>(), </a:t>
            </a:r>
            <a:r>
              <a:rPr dirty="0" err="1"/>
              <a:t>A.splice</a:t>
            </a:r>
            <a:r>
              <a:rPr dirty="0"/>
              <a:t>()</a:t>
            </a:r>
          </a:p>
          <a:p>
            <a:r>
              <a:rPr dirty="0" err="1"/>
              <a:t>A.indexOf</a:t>
            </a:r>
            <a:r>
              <a:rPr dirty="0"/>
              <a:t>(), </a:t>
            </a:r>
            <a:r>
              <a:rPr dirty="0" err="1"/>
              <a:t>A.lastIndexOf</a:t>
            </a:r>
            <a:r>
              <a:rPr dirty="0"/>
              <a:t>()</a:t>
            </a:r>
          </a:p>
          <a:p>
            <a:r>
              <a:rPr dirty="0" err="1"/>
              <a:t>A.forEach</a:t>
            </a:r>
            <a:r>
              <a:rPr dirty="0"/>
              <a:t>()</a:t>
            </a:r>
          </a:p>
          <a:p>
            <a:r>
              <a:rPr dirty="0" err="1"/>
              <a:t>A.sort</a:t>
            </a:r>
            <a:r>
              <a:rPr dirty="0"/>
              <a:t>()</a:t>
            </a:r>
          </a:p>
          <a:p>
            <a:pPr marL="685800" lvl="1" indent="-228600"/>
            <a:r>
              <a:rPr dirty="0"/>
              <a:t>Default behavior</a:t>
            </a:r>
            <a:r>
              <a:rPr lang="en-US" dirty="0"/>
              <a:t> - string</a:t>
            </a:r>
            <a:endParaRPr dirty="0"/>
          </a:p>
          <a:p>
            <a:r>
              <a:rPr dirty="0"/>
              <a:t>for-of loop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7521B-B8EA-72E8-C30C-FA711EDF4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and map methods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827AE-42FE-6B00-011B-5AE1805382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{</a:t>
            </a:r>
            <a:r>
              <a:rPr lang="en-US" dirty="0" err="1"/>
              <a:t>a:B</a:t>
            </a:r>
            <a:r>
              <a:rPr lang="en-US" dirty="0"/>
              <a:t>}</a:t>
            </a:r>
          </a:p>
          <a:p>
            <a:r>
              <a:rPr lang="en-US" dirty="0"/>
              <a:t>new Map()</a:t>
            </a:r>
          </a:p>
          <a:p>
            <a:r>
              <a:rPr lang="en-US" dirty="0" err="1"/>
              <a:t>M.size</a:t>
            </a:r>
            <a:endParaRPr lang="en-US" dirty="0"/>
          </a:p>
          <a:p>
            <a:r>
              <a:rPr lang="en-US" dirty="0" err="1"/>
              <a:t>M.set</a:t>
            </a:r>
            <a:r>
              <a:rPr lang="en-US" dirty="0"/>
              <a:t>(k, v)</a:t>
            </a:r>
          </a:p>
          <a:p>
            <a:r>
              <a:rPr lang="en-US" dirty="0" err="1"/>
              <a:t>M.get</a:t>
            </a:r>
            <a:r>
              <a:rPr lang="en-US" dirty="0"/>
              <a:t>(k)</a:t>
            </a:r>
          </a:p>
          <a:p>
            <a:r>
              <a:rPr lang="en-US" dirty="0" err="1"/>
              <a:t>M.has</a:t>
            </a:r>
            <a:r>
              <a:rPr lang="en-US" dirty="0"/>
              <a:t>(k)</a:t>
            </a:r>
          </a:p>
          <a:p>
            <a:r>
              <a:rPr lang="en-US" dirty="0" err="1"/>
              <a:t>M.delete</a:t>
            </a:r>
            <a:r>
              <a:rPr lang="en-US" dirty="0"/>
              <a:t>(k)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9537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14A83-4FD6-AA47-BCAB-02A361D47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5 – more improvements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34A67-1F26-5D4C-979C-F927D7B1B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Center the calculator</a:t>
            </a:r>
          </a:p>
          <a:p>
            <a:r>
              <a:rPr lang="en-US" dirty="0"/>
              <a:t>Center the text “My Calculator” about the calculator</a:t>
            </a:r>
          </a:p>
          <a:p>
            <a:r>
              <a:rPr lang="en-US" dirty="0"/>
              <a:t>Good color schemes (optional)</a:t>
            </a:r>
          </a:p>
          <a:p>
            <a:r>
              <a:rPr lang="en-US" dirty="0"/>
              <a:t>When “+” is clicked, the number in the Display stays until the next digit is entered</a:t>
            </a:r>
          </a:p>
          <a:p>
            <a:r>
              <a:rPr lang="en-US" dirty="0">
                <a:highlight>
                  <a:srgbClr val="FFFF00"/>
                </a:highlight>
              </a:rPr>
              <a:t>Additional digits are not added to the result of a previous calculation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4141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37A5B-E4A5-E443-AAE1-17EDB8455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Separation of concerns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548B0-B87D-1B45-8534-FCAFA1869A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- HTML</a:t>
            </a:r>
          </a:p>
          <a:p>
            <a:r>
              <a:rPr lang="en-US" dirty="0"/>
              <a:t>Form – CSS</a:t>
            </a:r>
          </a:p>
          <a:p>
            <a:r>
              <a:rPr lang="en-US" dirty="0"/>
              <a:t>Interactions - </a:t>
            </a:r>
            <a:r>
              <a:rPr lang="en-US" dirty="0" err="1"/>
              <a:t>javascript</a:t>
            </a:r>
            <a:endParaRPr lang="en-US" dirty="0"/>
          </a:p>
          <a:p>
            <a:r>
              <a:rPr lang="en-US" dirty="0"/>
              <a:t>Example</a:t>
            </a:r>
          </a:p>
          <a:p>
            <a:pPr lvl="1"/>
            <a:r>
              <a:rPr lang="en-US" dirty="0"/>
              <a:t>Email List</a:t>
            </a:r>
          </a:p>
        </p:txBody>
      </p:sp>
    </p:spTree>
    <p:extLst>
      <p:ext uri="{BB962C8B-B14F-4D97-AF65-F5344CB8AC3E}">
        <p14:creationId xmlns:p14="http://schemas.microsoft.com/office/powerpoint/2010/main" val="50574277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Activity 7 - Rewrite Activity 5</a:t>
            </a:r>
          </a:p>
        </p:txBody>
      </p:sp>
      <p:sp>
        <p:nvSpPr>
          <p:cNvPr id="112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Separation of concerns</a:t>
            </a:r>
          </a:p>
          <a:p>
            <a:pPr marL="685800" lvl="1" indent="-228600">
              <a:spcBef>
                <a:spcPts val="500"/>
              </a:spcBef>
              <a:defRPr sz="2400"/>
            </a:pPr>
            <a:r>
              <a:rPr dirty="0"/>
              <a:t>Content – remove all </a:t>
            </a:r>
            <a:r>
              <a:rPr dirty="0" err="1"/>
              <a:t>Javascript</a:t>
            </a:r>
            <a:r>
              <a:rPr dirty="0"/>
              <a:t> codes (onclick) from HTML</a:t>
            </a:r>
          </a:p>
          <a:p>
            <a:pPr marL="685800" lvl="1" indent="-228600">
              <a:spcBef>
                <a:spcPts val="500"/>
              </a:spcBef>
              <a:defRPr sz="2400"/>
            </a:pPr>
            <a:r>
              <a:rPr dirty="0"/>
              <a:t>Interactions – </a:t>
            </a:r>
            <a:r>
              <a:rPr lang="en-US" dirty="0"/>
              <a:t>register</a:t>
            </a:r>
            <a:r>
              <a:rPr dirty="0"/>
              <a:t> event </a:t>
            </a:r>
            <a:r>
              <a:rPr lang="en-US" dirty="0"/>
              <a:t>handlers</a:t>
            </a:r>
            <a:r>
              <a:rPr dirty="0"/>
              <a:t> in </a:t>
            </a:r>
            <a:r>
              <a:rPr dirty="0" err="1"/>
              <a:t>Javascript</a:t>
            </a:r>
            <a:r>
              <a:rPr dirty="0"/>
              <a:t> (</a:t>
            </a:r>
            <a:r>
              <a:rPr dirty="0" err="1"/>
              <a:t>addEventListener</a:t>
            </a:r>
            <a:r>
              <a:rPr dirty="0"/>
              <a:t>)</a:t>
            </a:r>
          </a:p>
          <a:p>
            <a:pPr marL="1143000" lvl="2" indent="-228600">
              <a:spcBef>
                <a:spcPts val="500"/>
              </a:spcBef>
              <a:defRPr sz="2000"/>
            </a:pPr>
            <a:r>
              <a:rPr lang="en-US" dirty="0"/>
              <a:t>Choose the right </a:t>
            </a:r>
            <a:r>
              <a:rPr dirty="0"/>
              <a:t>element and </a:t>
            </a:r>
            <a:r>
              <a:rPr lang="en-US" dirty="0"/>
              <a:t>right event</a:t>
            </a:r>
            <a:endParaRPr dirty="0"/>
          </a:p>
          <a:p>
            <a:r>
              <a:rPr dirty="0"/>
              <a:t>Use const and let instead of var wherever possible</a:t>
            </a:r>
          </a:p>
          <a:p>
            <a:r>
              <a:rPr dirty="0"/>
              <a:t>Use a loop to register event handlers for all digits</a:t>
            </a:r>
          </a:p>
          <a:p>
            <a:r>
              <a:rPr dirty="0"/>
              <a:t>Add “use strict”;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115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Array and array methods</a:t>
            </a:r>
          </a:p>
          <a:p>
            <a:r>
              <a:rPr lang="en-US" dirty="0"/>
              <a:t>Map and map methods</a:t>
            </a:r>
          </a:p>
          <a:p>
            <a:r>
              <a:rPr dirty="0"/>
              <a:t>Separation of concerns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5758</TotalTime>
  <Words>320</Words>
  <Application>Microsoft Macintosh PowerPoint</Application>
  <PresentationFormat>Widescreen</PresentationFormat>
  <Paragraphs>59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 – HTML, CSS, Javascript</vt:lpstr>
      <vt:lpstr>Array and array methods</vt:lpstr>
      <vt:lpstr>Map and map methods</vt:lpstr>
      <vt:lpstr>Activity 5 – more improvements </vt:lpstr>
      <vt:lpstr>Separation of concerns</vt:lpstr>
      <vt:lpstr>Activity 7 - Rewrite Activity 5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cp:lastModifiedBy>Yaorong Ge</cp:lastModifiedBy>
  <cp:revision>6</cp:revision>
  <dcterms:modified xsi:type="dcterms:W3CDTF">2023-02-17T00:01:23Z</dcterms:modified>
</cp:coreProperties>
</file>