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68" r:id="rId2"/>
    <p:sldId id="318" r:id="rId3"/>
    <p:sldId id="319" r:id="rId4"/>
    <p:sldId id="320" r:id="rId5"/>
    <p:sldId id="314" r:id="rId6"/>
    <p:sldId id="332" r:id="rId7"/>
    <p:sldId id="333" r:id="rId8"/>
    <p:sldId id="334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24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83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8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4/17/23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pi.nasa.gov/planetary/apod?date=2023-4-14&amp;api_key=DEMO_KEY" TargetMode="External"/><Relationship Id="rId2" Type="http://schemas.openxmlformats.org/officeDocument/2006/relationships/hyperlink" Target="https://api.nasa.gov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14 Session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06D42-34B9-7945-AE17-5504BC065B98}"/>
              </a:ext>
            </a:extLst>
          </p:cNvPr>
          <p:cNvSpPr txBox="1"/>
          <p:nvPr/>
        </p:nvSpPr>
        <p:spPr>
          <a:xfrm>
            <a:off x="2072639" y="4628606"/>
            <a:ext cx="859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As you join the class, please go to the Canvas Week 14 module and download </a:t>
            </a:r>
            <a:r>
              <a:rPr lang="en-US" sz="2400" b="1" dirty="0" err="1">
                <a:solidFill>
                  <a:srgbClr val="FF0000"/>
                </a:solidFill>
              </a:rPr>
              <a:t>astronomy_pod.zip</a:t>
            </a:r>
            <a:r>
              <a:rPr lang="en-US" sz="2400" b="1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Please continue to work on the Project Final Assignment!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86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Ajax - fetch()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8AF8DA-A63A-FC4B-B42E-889DE560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Javascript</a:t>
            </a:r>
            <a:r>
              <a:rPr lang="en-US" dirty="0"/>
              <a:t> function (not a jQuery function)</a:t>
            </a:r>
          </a:p>
          <a:p>
            <a:r>
              <a:rPr lang="en-US" dirty="0"/>
              <a:t>Usual format</a:t>
            </a:r>
          </a:p>
          <a:p>
            <a:pPr lvl="1"/>
            <a:r>
              <a:rPr lang="en-US" dirty="0"/>
              <a:t>fetch(</a:t>
            </a:r>
            <a:r>
              <a:rPr lang="en-US" dirty="0" err="1"/>
              <a:t>url</a:t>
            </a:r>
            <a:r>
              <a:rPr lang="en-US" dirty="0"/>
              <a:t>, {properties…}).then().catch();</a:t>
            </a:r>
          </a:p>
          <a:p>
            <a:pPr lvl="1"/>
            <a:endParaRPr lang="en-US" dirty="0"/>
          </a:p>
          <a:p>
            <a:r>
              <a:rPr lang="en-US" dirty="0"/>
              <a:t>In comparison</a:t>
            </a:r>
          </a:p>
          <a:p>
            <a:pPr lvl="1"/>
            <a:r>
              <a:rPr lang="en-US" dirty="0"/>
              <a:t>$.ajax(</a:t>
            </a:r>
            <a:r>
              <a:rPr lang="en-US" dirty="0" err="1"/>
              <a:t>url</a:t>
            </a:r>
            <a:r>
              <a:rPr lang="en-US" dirty="0"/>
              <a:t>, {properties…}).done().fail();</a:t>
            </a:r>
          </a:p>
        </p:txBody>
      </p:sp>
    </p:spTree>
    <p:extLst>
      <p:ext uri="{BB962C8B-B14F-4D97-AF65-F5344CB8AC3E}">
        <p14:creationId xmlns:p14="http://schemas.microsoft.com/office/powerpoint/2010/main" val="3271588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F0081-C3BA-9D11-C1AD-F21C4A00F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Promise object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9379F-D994-78F6-1BD3-34F7FFD19B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Contains “promised” values that may be delivered </a:t>
            </a:r>
          </a:p>
          <a:p>
            <a:pPr lvl="1"/>
            <a:r>
              <a:rPr lang="en-US" dirty="0"/>
              <a:t>when the object is resolved at some point in the future (asynchronously) </a:t>
            </a:r>
          </a:p>
          <a:p>
            <a:r>
              <a:rPr lang="en-US" dirty="0"/>
              <a:t>Three states</a:t>
            </a:r>
          </a:p>
          <a:p>
            <a:pPr lvl="1"/>
            <a:r>
              <a:rPr lang="en-US" dirty="0"/>
              <a:t>pending, fulfilled, rejected</a:t>
            </a:r>
          </a:p>
          <a:p>
            <a:r>
              <a:rPr lang="en-US" dirty="0"/>
              <a:t>Register callback functions (event handlers) to handle the values or errors </a:t>
            </a:r>
          </a:p>
          <a:p>
            <a:endParaRPr lang="en-US" dirty="0"/>
          </a:p>
          <a:p>
            <a:r>
              <a:rPr lang="en-US" dirty="0"/>
              <a:t>Both $.ajax() and fetch() return a Promise object</a:t>
            </a:r>
          </a:p>
          <a:p>
            <a:pPr lvl="1"/>
            <a:r>
              <a:rPr lang="en-US" dirty="0"/>
              <a:t>$.ajax().then().catch() would also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65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Ajax – Third party API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8AF8DA-A63A-FC4B-B42E-889DE560A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 process</a:t>
            </a:r>
          </a:p>
          <a:p>
            <a:pPr lvl="1"/>
            <a:r>
              <a:rPr lang="en-US" dirty="0"/>
              <a:t>Create API key</a:t>
            </a:r>
          </a:p>
          <a:p>
            <a:pPr lvl="1"/>
            <a:r>
              <a:rPr lang="en-US" dirty="0"/>
              <a:t>Understand API document (methods, parameters, and responses)</a:t>
            </a:r>
          </a:p>
          <a:p>
            <a:pPr lvl="2"/>
            <a:r>
              <a:rPr lang="en-US" dirty="0"/>
              <a:t>REST or RESTful API</a:t>
            </a:r>
          </a:p>
          <a:p>
            <a:pPr lvl="2"/>
            <a:r>
              <a:rPr lang="en-US" dirty="0"/>
              <a:t>Web services API, etc.</a:t>
            </a:r>
          </a:p>
          <a:p>
            <a:pPr lvl="1"/>
            <a:r>
              <a:rPr lang="en-US" dirty="0"/>
              <a:t>Test API calls - using browser, curl, etc.</a:t>
            </a:r>
          </a:p>
          <a:p>
            <a:pPr lvl="1"/>
            <a:r>
              <a:rPr lang="en-US" dirty="0"/>
              <a:t>Implement the application</a:t>
            </a:r>
          </a:p>
          <a:p>
            <a:pPr lvl="2"/>
            <a:r>
              <a:rPr lang="en-US" dirty="0"/>
              <a:t>$.ajax(</a:t>
            </a:r>
            <a:r>
              <a:rPr lang="en-US" dirty="0" err="1"/>
              <a:t>url</a:t>
            </a:r>
            <a:r>
              <a:rPr lang="en-US" dirty="0"/>
              <a:t>, {properties…}).done().fail();</a:t>
            </a:r>
          </a:p>
        </p:txBody>
      </p:sp>
    </p:spTree>
    <p:extLst>
      <p:ext uri="{BB962C8B-B14F-4D97-AF65-F5344CB8AC3E}">
        <p14:creationId xmlns:p14="http://schemas.microsoft.com/office/powerpoint/2010/main" val="1050909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D90A8-4260-CACB-FF5D-47D9F97EB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Astronomy Picture of the 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90DCB-A887-7B89-E97E-677F91455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an API key</a:t>
            </a:r>
          </a:p>
          <a:p>
            <a:pPr lvl="1"/>
            <a:r>
              <a:rPr lang="en-US" dirty="0">
                <a:hlinkClick r:id="rId2"/>
              </a:rPr>
              <a:t>https://api.nasa.gov</a:t>
            </a:r>
            <a:endParaRPr lang="en-US" dirty="0"/>
          </a:p>
          <a:p>
            <a:r>
              <a:rPr lang="en-US" dirty="0"/>
              <a:t>Try the web service</a:t>
            </a:r>
          </a:p>
          <a:p>
            <a:pPr lvl="1"/>
            <a:r>
              <a:rPr lang="en-US" dirty="0">
                <a:hlinkClick r:id="rId3"/>
              </a:rPr>
              <a:t>https://api.nasa.gov/planetary/apod?date=2023-4-14&amp;api_key=DEMO_KEY</a:t>
            </a:r>
            <a:endParaRPr lang="en-US" dirty="0"/>
          </a:p>
          <a:p>
            <a:r>
              <a:rPr lang="en-US" dirty="0"/>
              <a:t>Study the APIs </a:t>
            </a:r>
          </a:p>
          <a:p>
            <a:pPr lvl="1"/>
            <a:r>
              <a:rPr lang="en-US" dirty="0"/>
              <a:t>How do you get 10 random </a:t>
            </a:r>
            <a:r>
              <a:rPr lang="en-US" dirty="0" err="1"/>
              <a:t>apod</a:t>
            </a:r>
            <a:r>
              <a:rPr lang="en-US" dirty="0"/>
              <a:t> pictures?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613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Astronomy POD app – Ajax, third party web API, and slide show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astronomy_pod.zip</a:t>
            </a:r>
            <a:r>
              <a:rPr lang="en-US" dirty="0"/>
              <a:t> and make sure the app works</a:t>
            </a:r>
          </a:p>
          <a:p>
            <a:r>
              <a:rPr lang="en-US" dirty="0"/>
              <a:t>Examine </a:t>
            </a:r>
            <a:r>
              <a:rPr lang="en-US" dirty="0" err="1"/>
              <a:t>apod.js</a:t>
            </a:r>
            <a:endParaRPr lang="en-US" dirty="0"/>
          </a:p>
          <a:p>
            <a:pPr lvl="1"/>
            <a:r>
              <a:rPr lang="en-US" dirty="0"/>
              <a:t>Line 56: Look up the Date object. Give an example of an “Invalid Date”. How do you check if two Date objects d1 and d2 represent the same date? Note that “d1 == d2” would not work.</a:t>
            </a:r>
          </a:p>
          <a:p>
            <a:pPr lvl="1"/>
            <a:r>
              <a:rPr lang="en-US" dirty="0"/>
              <a:t>Line 79: Try the API call in a browser with ”date=2023-4-14” and “date=2023-4-18”. Observe the different JSON strings that are returned. Then try “</a:t>
            </a:r>
            <a:r>
              <a:rPr lang="en-US" dirty="0" err="1"/>
              <a:t>start_date</a:t>
            </a:r>
            <a:r>
              <a:rPr lang="en-US" dirty="0"/>
              <a:t>=2023-4-14”. What’s the difference? </a:t>
            </a:r>
          </a:p>
          <a:p>
            <a:pPr lvl="1"/>
            <a:r>
              <a:rPr lang="en-US" dirty="0"/>
              <a:t>Lines 83-86: What does this “fetch” function do? What does the first “then” method do? What is the Response object? Give an example of its properties. What does the “</a:t>
            </a:r>
            <a:r>
              <a:rPr lang="en-US" dirty="0" err="1"/>
              <a:t>json</a:t>
            </a:r>
            <a:r>
              <a:rPr lang="en-US" dirty="0"/>
              <a:t>” method do? 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Replace the “fetch” function with the “$.ajax” method and ensure that it works correctly</a:t>
            </a:r>
          </a:p>
          <a:p>
            <a:pPr lvl="1"/>
            <a:r>
              <a:rPr lang="en-US" dirty="0"/>
              <a:t>Allow a range of dates</a:t>
            </a:r>
          </a:p>
          <a:p>
            <a:pPr lvl="2"/>
            <a:r>
              <a:rPr lang="en-US" dirty="0"/>
              <a:t>Add an input field so users can enter the start and end dates</a:t>
            </a:r>
          </a:p>
          <a:p>
            <a:pPr lvl="2"/>
            <a:r>
              <a:rPr lang="en-US" dirty="0"/>
              <a:t>Use “</a:t>
            </a:r>
            <a:r>
              <a:rPr lang="en-US" dirty="0" err="1"/>
              <a:t>start_date</a:t>
            </a:r>
            <a:r>
              <a:rPr lang="en-US" dirty="0"/>
              <a:t>” and “</a:t>
            </a:r>
            <a:r>
              <a:rPr lang="en-US" dirty="0" err="1"/>
              <a:t>end_date</a:t>
            </a:r>
            <a:r>
              <a:rPr lang="en-US" dirty="0"/>
              <a:t>” in the API call to retrieve a set of pictures	</a:t>
            </a:r>
          </a:p>
          <a:p>
            <a:pPr lvl="2"/>
            <a:r>
              <a:rPr lang="en-US" dirty="0"/>
              <a:t>Revise the “</a:t>
            </a:r>
            <a:r>
              <a:rPr lang="en-US" dirty="0" err="1"/>
              <a:t>displayPicture</a:t>
            </a:r>
            <a:r>
              <a:rPr lang="en-US" dirty="0"/>
              <a:t>” function (or create a new one) to display the retrieved pictures in a slide show using the jQuery plugin </a:t>
            </a:r>
            <a:r>
              <a:rPr lang="en-US" dirty="0" err="1"/>
              <a:t>bxSlider</a:t>
            </a:r>
            <a:endParaRPr lang="en-US" dirty="0"/>
          </a:p>
          <a:p>
            <a:pPr lvl="2"/>
            <a:r>
              <a:rPr lang="en-US" dirty="0"/>
              <a:t>Use proper logic to ensure that when a user enters just one date in the Start Date or enter two dates that are the same, then only one picture is retrieved and displayed without a slide show.</a:t>
            </a:r>
          </a:p>
        </p:txBody>
      </p:sp>
    </p:spTree>
    <p:extLst>
      <p:ext uri="{BB962C8B-B14F-4D97-AF65-F5344CB8AC3E}">
        <p14:creationId xmlns:p14="http://schemas.microsoft.com/office/powerpoint/2010/main" val="316486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Ajax using fetch vs. jQuery ajax</a:t>
            </a:r>
          </a:p>
          <a:p>
            <a:pPr lvl="1"/>
            <a:r>
              <a:rPr lang="en-US" dirty="0"/>
              <a:t>fetch(</a:t>
            </a:r>
            <a:r>
              <a:rPr lang="en-US" dirty="0" err="1"/>
              <a:t>url</a:t>
            </a:r>
            <a:r>
              <a:rPr lang="en-US" dirty="0"/>
              <a:t>, {…}).then().catch()</a:t>
            </a:r>
          </a:p>
          <a:p>
            <a:pPr lvl="1"/>
            <a:r>
              <a:rPr lang="en-US" dirty="0"/>
              <a:t>$.ajax(</a:t>
            </a:r>
            <a:r>
              <a:rPr lang="en-US" dirty="0" err="1"/>
              <a:t>url</a:t>
            </a:r>
            <a:r>
              <a:rPr lang="en-US" dirty="0"/>
              <a:t>, {properties…}).done().fail();</a:t>
            </a:r>
          </a:p>
          <a:p>
            <a:r>
              <a:rPr lang="en-US" dirty="0"/>
              <a:t>Promise object</a:t>
            </a:r>
          </a:p>
          <a:p>
            <a:r>
              <a:rPr lang="en-US" dirty="0"/>
              <a:t>Third party API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43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91323</TotalTime>
  <Words>599</Words>
  <Application>Microsoft Macintosh PowerPoint</Application>
  <PresentationFormat>Widescreen</PresentationFormat>
  <Paragraphs>62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ITIS 3135 Web Application Design and Development </vt:lpstr>
      <vt:lpstr>Questions and Notes</vt:lpstr>
      <vt:lpstr>Ajax - fetch()</vt:lpstr>
      <vt:lpstr>Promise object</vt:lpstr>
      <vt:lpstr>Ajax – Third party API</vt:lpstr>
      <vt:lpstr>Astronomy Picture of the Day</vt:lpstr>
      <vt:lpstr>Astronomy POD app – Ajax, third party web API, and slide show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103</cp:revision>
  <dcterms:created xsi:type="dcterms:W3CDTF">2022-01-13T19:38:12Z</dcterms:created>
  <dcterms:modified xsi:type="dcterms:W3CDTF">2023-04-18T18:20:16Z</dcterms:modified>
</cp:coreProperties>
</file>