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79" r:id="rId3"/>
    <p:sldId id="275" r:id="rId4"/>
    <p:sldId id="276" r:id="rId5"/>
    <p:sldId id="278" r:id="rId6"/>
    <p:sldId id="272" r:id="rId7"/>
  </p:sldIdLst>
  <p:sldSz cx="190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77" autoAdjust="0"/>
    <p:restoredTop sz="94660"/>
  </p:normalViewPr>
  <p:slideViewPr>
    <p:cSldViewPr snapToGrid="0">
      <p:cViewPr varScale="1">
        <p:scale>
          <a:sx n="318" d="100"/>
          <a:sy n="318" d="100"/>
        </p:scale>
        <p:origin x="93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311768"/>
            <a:ext cx="1619250" cy="663222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1000566"/>
            <a:ext cx="1428750" cy="459934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6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8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101424"/>
            <a:ext cx="410766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101424"/>
            <a:ext cx="1208484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9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0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474928"/>
            <a:ext cx="1643063" cy="792427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1274851"/>
            <a:ext cx="1643063" cy="41671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0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507118"/>
            <a:ext cx="80962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507118"/>
            <a:ext cx="80962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6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01424"/>
            <a:ext cx="1643063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466990"/>
            <a:ext cx="805904" cy="228864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695854"/>
            <a:ext cx="805904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466990"/>
            <a:ext cx="809873" cy="228864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695854"/>
            <a:ext cx="80987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27000"/>
            <a:ext cx="614412" cy="444500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74285"/>
            <a:ext cx="964406" cy="1353785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571500"/>
            <a:ext cx="614412" cy="1058774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0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27000"/>
            <a:ext cx="614412" cy="444500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74285"/>
            <a:ext cx="964406" cy="1353785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571500"/>
            <a:ext cx="614412" cy="1058774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5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101424"/>
            <a:ext cx="1643063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507118"/>
            <a:ext cx="1643063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765653"/>
            <a:ext cx="42862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765653"/>
            <a:ext cx="64293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765653"/>
            <a:ext cx="42862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6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1" cy="190500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88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4999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59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4999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9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57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904999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3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1904999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058" y="422659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module title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762</TotalTime>
  <Words>42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32</cp:revision>
  <dcterms:created xsi:type="dcterms:W3CDTF">2018-06-08T12:47:48Z</dcterms:created>
  <dcterms:modified xsi:type="dcterms:W3CDTF">2018-08-24T19:17:15Z</dcterms:modified>
</cp:coreProperties>
</file>