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  <p:sldId id="257" r:id="rId3"/>
    <p:sldId id="290" r:id="rId4"/>
    <p:sldId id="291" r:id="rId5"/>
    <p:sldId id="267" r:id="rId6"/>
    <p:sldId id="277" r:id="rId7"/>
    <p:sldId id="278" r:id="rId8"/>
    <p:sldId id="279" r:id="rId9"/>
    <p:sldId id="274" r:id="rId10"/>
    <p:sldId id="275" r:id="rId11"/>
    <p:sldId id="280" r:id="rId12"/>
    <p:sldId id="288" r:id="rId13"/>
    <p:sldId id="282" r:id="rId14"/>
    <p:sldId id="283" r:id="rId15"/>
    <p:sldId id="284" r:id="rId16"/>
    <p:sldId id="285" r:id="rId17"/>
    <p:sldId id="286" r:id="rId18"/>
    <p:sldId id="287" r:id="rId19"/>
    <p:sldId id="289" r:id="rId20"/>
    <p:sldId id="27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1/16/23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1/16/23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1/16/23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2 Session 2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C18B3-25A3-8E45-91D2-B01502A80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5C2C33E-5887-104C-A2FC-6CE7A0DDDC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95102" y="1825625"/>
            <a:ext cx="5509987" cy="4793442"/>
          </a:xfrm>
        </p:spPr>
      </p:pic>
    </p:spTree>
    <p:extLst>
      <p:ext uri="{BB962C8B-B14F-4D97-AF65-F5344CB8AC3E}">
        <p14:creationId xmlns:p14="http://schemas.microsoft.com/office/powerpoint/2010/main" val="35399510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D251E-33EC-2143-8913-42D0C2BFA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BD8902-C9FC-CA45-9B55-0FB241E22F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&lt;html&gt;</a:t>
            </a:r>
          </a:p>
          <a:p>
            <a:pPr marL="0" indent="0">
              <a:buNone/>
            </a:pPr>
            <a:r>
              <a:rPr lang="en-US" dirty="0"/>
              <a:t>    &lt;body&gt;</a:t>
            </a:r>
          </a:p>
          <a:p>
            <a:pPr marL="0" indent="0">
              <a:buNone/>
            </a:pPr>
            <a:r>
              <a:rPr lang="en-US" dirty="0"/>
              <a:t>        &lt;p&gt; Hello World &lt;/p&gt;</a:t>
            </a:r>
          </a:p>
          <a:p>
            <a:pPr marL="0" indent="0">
              <a:buNone/>
            </a:pPr>
            <a:r>
              <a:rPr lang="en-US" dirty="0"/>
              <a:t>        &lt;div&gt; &lt;</a:t>
            </a:r>
            <a:r>
              <a:rPr lang="en-US" dirty="0" err="1"/>
              <a:t>img</a:t>
            </a:r>
            <a:r>
              <a:rPr lang="en-US" dirty="0"/>
              <a:t> </a:t>
            </a:r>
            <a:r>
              <a:rPr lang="en-US" dirty="0" err="1"/>
              <a:t>src</a:t>
            </a:r>
            <a:r>
              <a:rPr lang="en-US" dirty="0"/>
              <a:t>=“</a:t>
            </a:r>
            <a:r>
              <a:rPr lang="en-US" dirty="0" err="1"/>
              <a:t>example.png</a:t>
            </a:r>
            <a:r>
              <a:rPr lang="en-US" dirty="0"/>
              <a:t>”/&gt;&lt;/div&gt;</a:t>
            </a:r>
          </a:p>
          <a:p>
            <a:pPr marL="0" indent="0">
              <a:buNone/>
            </a:pPr>
            <a:r>
              <a:rPr lang="en-US" dirty="0"/>
              <a:t>    &lt;/body&gt;</a:t>
            </a:r>
          </a:p>
          <a:p>
            <a:pPr marL="0" indent="0">
              <a:buNone/>
            </a:pPr>
            <a:r>
              <a:rPr lang="en-US" dirty="0"/>
              <a:t>&lt;/html&gt;</a:t>
            </a:r>
          </a:p>
        </p:txBody>
      </p:sp>
    </p:spTree>
    <p:extLst>
      <p:ext uri="{BB962C8B-B14F-4D97-AF65-F5344CB8AC3E}">
        <p14:creationId xmlns:p14="http://schemas.microsoft.com/office/powerpoint/2010/main" val="21140264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D251E-33EC-2143-8913-42D0C2BFA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BD8902-C9FC-CA45-9B55-0FB241E22F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739647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&lt;html&gt;</a:t>
            </a:r>
          </a:p>
          <a:p>
            <a:pPr marL="0" indent="0">
              <a:buNone/>
            </a:pPr>
            <a:r>
              <a:rPr lang="en-US" dirty="0"/>
              <a:t>    &lt;body&gt;</a:t>
            </a:r>
          </a:p>
          <a:p>
            <a:pPr marL="0" indent="0">
              <a:buNone/>
            </a:pPr>
            <a:r>
              <a:rPr lang="en-US" dirty="0"/>
              <a:t>        &lt;p&gt; Hello World &lt;/p&gt;</a:t>
            </a:r>
          </a:p>
          <a:p>
            <a:pPr marL="0" indent="0">
              <a:buNone/>
            </a:pPr>
            <a:r>
              <a:rPr lang="en-US" dirty="0"/>
              <a:t>        &lt;div&gt; &lt;</a:t>
            </a:r>
            <a:r>
              <a:rPr lang="en-US" dirty="0" err="1"/>
              <a:t>img</a:t>
            </a:r>
            <a:r>
              <a:rPr lang="en-US" dirty="0"/>
              <a:t> </a:t>
            </a:r>
            <a:r>
              <a:rPr lang="en-US" dirty="0" err="1"/>
              <a:t>src</a:t>
            </a:r>
            <a:r>
              <a:rPr lang="en-US" dirty="0"/>
              <a:t>=“</a:t>
            </a:r>
            <a:r>
              <a:rPr lang="en-US" dirty="0" err="1"/>
              <a:t>example.png</a:t>
            </a:r>
            <a:r>
              <a:rPr lang="en-US" dirty="0"/>
              <a:t>”/&gt;&lt;/div&gt;</a:t>
            </a:r>
          </a:p>
          <a:p>
            <a:pPr marL="0" indent="0">
              <a:buNone/>
            </a:pPr>
            <a:r>
              <a:rPr lang="en-US" dirty="0"/>
              <a:t>    &lt;/body&gt;</a:t>
            </a:r>
          </a:p>
          <a:p>
            <a:pPr marL="0" indent="0">
              <a:buNone/>
            </a:pPr>
            <a:r>
              <a:rPr lang="en-US" dirty="0"/>
              <a:t>&lt;/html&gt;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8FE132-0A52-E288-A96B-16B47C60E2CB}"/>
              </a:ext>
            </a:extLst>
          </p:cNvPr>
          <p:cNvGrpSpPr/>
          <p:nvPr/>
        </p:nvGrpSpPr>
        <p:grpSpPr>
          <a:xfrm>
            <a:off x="6935829" y="2212809"/>
            <a:ext cx="5074595" cy="3904184"/>
            <a:chOff x="1391056" y="1831892"/>
            <a:chExt cx="5074595" cy="390418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AA853FF-F646-7298-D4B3-713940829410}"/>
                </a:ext>
              </a:extLst>
            </p:cNvPr>
            <p:cNvSpPr/>
            <p:nvPr/>
          </p:nvSpPr>
          <p:spPr>
            <a:xfrm>
              <a:off x="3297677" y="1831892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html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DC58416-6852-E795-68DE-2A4917D9AA2B}"/>
                </a:ext>
              </a:extLst>
            </p:cNvPr>
            <p:cNvSpPr/>
            <p:nvPr/>
          </p:nvSpPr>
          <p:spPr>
            <a:xfrm>
              <a:off x="3297677" y="2733321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body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52A81E4-6CA5-7EFF-17B2-6BB098D3840E}"/>
                </a:ext>
              </a:extLst>
            </p:cNvPr>
            <p:cNvSpPr/>
            <p:nvPr/>
          </p:nvSpPr>
          <p:spPr>
            <a:xfrm>
              <a:off x="1391056" y="5230238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text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30E668-37EE-DA90-9FD7-98CFFBAECBEC}"/>
                </a:ext>
              </a:extLst>
            </p:cNvPr>
            <p:cNvSpPr/>
            <p:nvPr/>
          </p:nvSpPr>
          <p:spPr>
            <a:xfrm>
              <a:off x="4987047" y="3968886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div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00E1A34-33B7-AB93-354C-A71876BE0483}"/>
                </a:ext>
              </a:extLst>
            </p:cNvPr>
            <p:cNvSpPr/>
            <p:nvPr/>
          </p:nvSpPr>
          <p:spPr>
            <a:xfrm>
              <a:off x="1391056" y="3968886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11D9263-E324-C6FF-2A13-A48E21032524}"/>
                </a:ext>
              </a:extLst>
            </p:cNvPr>
            <p:cNvSpPr/>
            <p:nvPr/>
          </p:nvSpPr>
          <p:spPr>
            <a:xfrm>
              <a:off x="4987047" y="5230238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img</a:t>
              </a:r>
              <a:endParaRPr lang="en-US" dirty="0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CE8DC15-1EB3-B71D-261F-982C6B01EA30}"/>
                </a:ext>
              </a:extLst>
            </p:cNvPr>
            <p:cNvCxnSpPr>
              <a:stCxn id="5" idx="2"/>
              <a:endCxn id="6" idx="0"/>
            </p:cNvCxnSpPr>
            <p:nvPr/>
          </p:nvCxnSpPr>
          <p:spPr>
            <a:xfrm>
              <a:off x="4036979" y="2337730"/>
              <a:ext cx="0" cy="39559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30A3BB3-1986-927E-387B-D1A3B9579183}"/>
                </a:ext>
              </a:extLst>
            </p:cNvPr>
            <p:cNvCxnSpPr>
              <a:stCxn id="6" idx="2"/>
              <a:endCxn id="9" idx="0"/>
            </p:cNvCxnSpPr>
            <p:nvPr/>
          </p:nvCxnSpPr>
          <p:spPr>
            <a:xfrm flipH="1">
              <a:off x="2130358" y="3239159"/>
              <a:ext cx="1906621" cy="7297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E4EA8CC-EBED-E921-60DE-38E516FB087C}"/>
                </a:ext>
              </a:extLst>
            </p:cNvPr>
            <p:cNvCxnSpPr>
              <a:cxnSpLocks/>
              <a:stCxn id="6" idx="2"/>
              <a:endCxn id="8" idx="0"/>
            </p:cNvCxnSpPr>
            <p:nvPr/>
          </p:nvCxnSpPr>
          <p:spPr>
            <a:xfrm>
              <a:off x="4036979" y="3239159"/>
              <a:ext cx="1689370" cy="7297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E237D4C-156F-9851-22A6-B57BB14C1847}"/>
                </a:ext>
              </a:extLst>
            </p:cNvPr>
            <p:cNvCxnSpPr>
              <a:stCxn id="9" idx="2"/>
              <a:endCxn id="7" idx="0"/>
            </p:cNvCxnSpPr>
            <p:nvPr/>
          </p:nvCxnSpPr>
          <p:spPr>
            <a:xfrm>
              <a:off x="2130358" y="4474724"/>
              <a:ext cx="0" cy="7555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EC7BC87-D55E-46F3-A8AF-9EBA9500259A}"/>
                </a:ext>
              </a:extLst>
            </p:cNvPr>
            <p:cNvCxnSpPr/>
            <p:nvPr/>
          </p:nvCxnSpPr>
          <p:spPr>
            <a:xfrm>
              <a:off x="5726349" y="4474724"/>
              <a:ext cx="0" cy="7555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46646610-6602-2370-DFEC-B7F2DFF467DE}"/>
              </a:ext>
            </a:extLst>
          </p:cNvPr>
          <p:cNvSpPr txBox="1"/>
          <p:nvPr/>
        </p:nvSpPr>
        <p:spPr>
          <a:xfrm>
            <a:off x="9027268" y="1498560"/>
            <a:ext cx="950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DOM</a:t>
            </a:r>
          </a:p>
        </p:txBody>
      </p:sp>
    </p:spTree>
    <p:extLst>
      <p:ext uri="{BB962C8B-B14F-4D97-AF65-F5344CB8AC3E}">
        <p14:creationId xmlns:p14="http://schemas.microsoft.com/office/powerpoint/2010/main" val="29591369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E1441-0CF8-284F-8172-1DA5B509E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CSS parsing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0372BA-764D-3340-B94A-CC439F5BDE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3081" y="1834205"/>
            <a:ext cx="5485049" cy="4300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63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7A66B-67CF-C745-9172-D6E5F9B12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Script parsing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32D36C-52F5-674E-97C5-7C3E36AB99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Parser halts when reaching &lt;script&gt; </a:t>
            </a:r>
          </a:p>
          <a:p>
            <a:r>
              <a:rPr lang="en-US" dirty="0"/>
              <a:t>Scripts are loaded</a:t>
            </a:r>
          </a:p>
          <a:p>
            <a:r>
              <a:rPr lang="en-US" dirty="0"/>
              <a:t>Scripts are executed </a:t>
            </a:r>
          </a:p>
        </p:txBody>
      </p:sp>
    </p:spTree>
    <p:extLst>
      <p:ext uri="{BB962C8B-B14F-4D97-AF65-F5344CB8AC3E}">
        <p14:creationId xmlns:p14="http://schemas.microsoft.com/office/powerpoint/2010/main" val="2148473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77B3F-1591-2548-9EC2-6A1ADA1F6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 tree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3ACCD-9C18-064A-8619-D2D64C2AA5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545" y="2171699"/>
            <a:ext cx="7760206" cy="4209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4836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E9195-6D3C-5447-B6C8-FA40C9EF8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31A6AC-79E3-064C-9935-07C4686C33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Flow based layout</a:t>
            </a:r>
          </a:p>
          <a:p>
            <a:pPr lvl="1"/>
            <a:r>
              <a:rPr lang="en-US" dirty="0"/>
              <a:t>Left to right </a:t>
            </a:r>
          </a:p>
          <a:p>
            <a:pPr lvl="1"/>
            <a:r>
              <a:rPr lang="en-US" dirty="0"/>
              <a:t>Top to bottom</a:t>
            </a:r>
          </a:p>
          <a:p>
            <a:r>
              <a:rPr lang="en-US" dirty="0"/>
              <a:t>Viewport (top left 0,0)</a:t>
            </a:r>
          </a:p>
          <a:p>
            <a:r>
              <a:rPr lang="en-US" dirty="0"/>
              <a:t>Global vs. incremental layout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0621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513B0-9833-B740-B09F-B40A337BE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Painting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F84820-121D-F643-8629-DDADC65C87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Global vs. incremental painting</a:t>
            </a:r>
          </a:p>
          <a:p>
            <a:r>
              <a:rPr lang="en-US" dirty="0"/>
              <a:t>UI backend</a:t>
            </a:r>
          </a:p>
          <a:p>
            <a:r>
              <a:rPr lang="en-US" dirty="0"/>
              <a:t>OS graphics </a:t>
            </a:r>
          </a:p>
        </p:txBody>
      </p:sp>
    </p:spTree>
    <p:extLst>
      <p:ext uri="{BB962C8B-B14F-4D97-AF65-F5344CB8AC3E}">
        <p14:creationId xmlns:p14="http://schemas.microsoft.com/office/powerpoint/2010/main" val="2220092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76967-BE1E-504C-9513-01B2FFE30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CSS Box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452524-9C29-A040-87EE-FDB057A886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760956" cy="4351338"/>
          </a:xfrm>
        </p:spPr>
        <p:txBody>
          <a:bodyPr/>
          <a:lstStyle/>
          <a:p>
            <a:r>
              <a:rPr lang="en-US" dirty="0"/>
              <a:t>Each node may need multiple boxes</a:t>
            </a:r>
          </a:p>
          <a:p>
            <a:r>
              <a:rPr lang="en-US" dirty="0"/>
              <a:t>Box type (display property)</a:t>
            </a:r>
          </a:p>
          <a:p>
            <a:pPr lvl="1"/>
            <a:r>
              <a:rPr lang="en-US" dirty="0"/>
              <a:t>Block vs. inline</a:t>
            </a:r>
          </a:p>
          <a:p>
            <a:r>
              <a:rPr lang="en-US" dirty="0"/>
              <a:t>Box positioning (position property)</a:t>
            </a:r>
          </a:p>
          <a:p>
            <a:pPr lvl="1"/>
            <a:r>
              <a:rPr lang="en-US" dirty="0"/>
              <a:t>Relative vs. absolute</a:t>
            </a:r>
          </a:p>
          <a:p>
            <a:pPr lvl="1"/>
            <a:r>
              <a:rPr lang="en-US" dirty="0"/>
              <a:t>Normal vs. float</a:t>
            </a:r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D60BD4-4889-084D-A4CD-C07E1B0098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9156" y="1690688"/>
            <a:ext cx="6754644" cy="4627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3096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24245-1321-6EC4-CB6F-D2FA5E110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Basics of Web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79D87-CCCC-FCD1-CF91-07EFF8FDE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Web Design Guideline Slides</a:t>
            </a:r>
          </a:p>
          <a:p>
            <a:r>
              <a:rPr lang="en-US" dirty="0"/>
              <a:t>Video of Jakob Nielsen's Heuristics for User Interface Design</a:t>
            </a:r>
          </a:p>
        </p:txBody>
      </p:sp>
    </p:spTree>
    <p:extLst>
      <p:ext uri="{BB962C8B-B14F-4D97-AF65-F5344CB8AC3E}">
        <p14:creationId xmlns:p14="http://schemas.microsoft.com/office/powerpoint/2010/main" val="3021494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1C01-6C5F-8F49-8549-0A30BB8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09467-BF6C-E84C-B3A4-2F9CE8B77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 Assignment 1?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041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7F9BD-F84D-3649-91C3-9092ECB7B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12E25E-D3FC-C14C-8877-1E3CDAF72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Web browser rendering algorithms (Rendering Engine)</a:t>
            </a:r>
          </a:p>
          <a:p>
            <a:pPr lvl="1"/>
            <a:r>
              <a:rPr lang="en-US" dirty="0"/>
              <a:t>Parsing</a:t>
            </a:r>
          </a:p>
          <a:p>
            <a:pPr lvl="1"/>
            <a:r>
              <a:rPr lang="en-US" dirty="0"/>
              <a:t>Rendering</a:t>
            </a:r>
          </a:p>
          <a:p>
            <a:pPr lvl="1"/>
            <a:r>
              <a:rPr lang="en-US" dirty="0"/>
              <a:t>Layout</a:t>
            </a:r>
          </a:p>
          <a:p>
            <a:pPr lvl="1"/>
            <a:r>
              <a:rPr lang="en-US" dirty="0"/>
              <a:t>Painting</a:t>
            </a:r>
          </a:p>
          <a:p>
            <a:r>
              <a:rPr lang="en-US" dirty="0"/>
              <a:t>Data structures</a:t>
            </a:r>
          </a:p>
          <a:p>
            <a:pPr lvl="1"/>
            <a:r>
              <a:rPr lang="en-US" dirty="0"/>
              <a:t>DOM</a:t>
            </a:r>
          </a:p>
          <a:p>
            <a:pPr lvl="1"/>
            <a:r>
              <a:rPr lang="en-US" dirty="0"/>
              <a:t>Render Tree</a:t>
            </a:r>
          </a:p>
          <a:p>
            <a:pPr lvl="1"/>
            <a:r>
              <a:rPr lang="en-US" dirty="0"/>
              <a:t>CSS Tree</a:t>
            </a:r>
          </a:p>
          <a:p>
            <a:r>
              <a:rPr lang="en-US" dirty="0"/>
              <a:t>CSS box model</a:t>
            </a:r>
          </a:p>
        </p:txBody>
      </p:sp>
    </p:spTree>
    <p:extLst>
      <p:ext uri="{BB962C8B-B14F-4D97-AF65-F5344CB8AC3E}">
        <p14:creationId xmlns:p14="http://schemas.microsoft.com/office/powerpoint/2010/main" val="501078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B659B-DA60-4966-F52A-7FD7B3B73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6615B-7CB2-216B-20A0-94415430E2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makes a good website/web application?</a:t>
            </a:r>
          </a:p>
          <a:p>
            <a:pPr lvl="1"/>
            <a:r>
              <a:rPr lang="en-US" dirty="0" err="1"/>
              <a:t>Youtube</a:t>
            </a:r>
            <a:r>
              <a:rPr lang="en-US" dirty="0"/>
              <a:t>, apple</a:t>
            </a:r>
          </a:p>
          <a:p>
            <a:r>
              <a:rPr lang="en-US" dirty="0"/>
              <a:t>What are the main steps of SDLC</a:t>
            </a:r>
          </a:p>
        </p:txBody>
      </p:sp>
    </p:spTree>
    <p:extLst>
      <p:ext uri="{BB962C8B-B14F-4D97-AF65-F5344CB8AC3E}">
        <p14:creationId xmlns:p14="http://schemas.microsoft.com/office/powerpoint/2010/main" val="1924054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811C6-DE4B-2D69-3D84-71ADA9530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AE93A-6DEE-98FF-D136-7626F87EDC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Consistency/standard</a:t>
            </a:r>
          </a:p>
          <a:p>
            <a:r>
              <a:rPr lang="en-US" dirty="0"/>
              <a:t>Control/clues</a:t>
            </a:r>
          </a:p>
          <a:p>
            <a:r>
              <a:rPr lang="en-US" dirty="0"/>
              <a:t>Concise/minimalistic</a:t>
            </a:r>
          </a:p>
          <a:p>
            <a:r>
              <a:rPr lang="en-US" dirty="0"/>
              <a:t>Contrast/focus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851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E5F98-D0C2-3C41-B963-290FFD672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browser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C2E5B0-D88C-B74A-ADAF-DD5011DA58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Communicating with the web server</a:t>
            </a:r>
          </a:p>
          <a:p>
            <a:endParaRPr lang="en-US" dirty="0"/>
          </a:p>
          <a:p>
            <a:r>
              <a:rPr lang="en-US" dirty="0"/>
              <a:t>Rendering HTML/CSS</a:t>
            </a:r>
          </a:p>
          <a:p>
            <a:r>
              <a:rPr lang="en-US" dirty="0"/>
              <a:t>Processing user interactions</a:t>
            </a:r>
          </a:p>
        </p:txBody>
      </p:sp>
    </p:spTree>
    <p:extLst>
      <p:ext uri="{BB962C8B-B14F-4D97-AF65-F5344CB8AC3E}">
        <p14:creationId xmlns:p14="http://schemas.microsoft.com/office/powerpoint/2010/main" val="2779515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59F72-ED21-7945-B91D-B599DF2F5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browser components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B2BF9E-D150-5A4C-93D6-751B7E128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9656" y="2054292"/>
            <a:ext cx="6153015" cy="415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944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842CB-B125-294E-8F77-FE8CCE40C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Engine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77E1BD-5914-6441-BBB0-2B9B57DEFD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Parsing </a:t>
            </a:r>
            <a:r>
              <a:rPr lang="en-US" dirty="0">
                <a:sym typeface="Wingdings" pitchFamily="2" charset="2"/>
              </a:rPr>
              <a:t> DOM</a:t>
            </a:r>
            <a:endParaRPr lang="en-US" dirty="0"/>
          </a:p>
          <a:p>
            <a:r>
              <a:rPr lang="en-US" dirty="0"/>
              <a:t>Construction of</a:t>
            </a:r>
            <a:r>
              <a:rPr lang="en-US" dirty="0">
                <a:sym typeface="Wingdings" pitchFamily="2" charset="2"/>
              </a:rPr>
              <a:t> Render Tree</a:t>
            </a:r>
            <a:endParaRPr lang="en-US" dirty="0"/>
          </a:p>
          <a:p>
            <a:r>
              <a:rPr lang="en-US" dirty="0"/>
              <a:t>Layout </a:t>
            </a:r>
            <a:r>
              <a:rPr lang="en-US" dirty="0">
                <a:sym typeface="Wingdings" pitchFamily="2" charset="2"/>
              </a:rPr>
              <a:t>of the Render Tree</a:t>
            </a:r>
            <a:endParaRPr lang="en-US" dirty="0"/>
          </a:p>
          <a:p>
            <a:r>
              <a:rPr lang="en-US" dirty="0"/>
              <a:t>Painting the Render Tree</a:t>
            </a:r>
          </a:p>
        </p:txBody>
      </p:sp>
    </p:spTree>
    <p:extLst>
      <p:ext uri="{BB962C8B-B14F-4D97-AF65-F5344CB8AC3E}">
        <p14:creationId xmlns:p14="http://schemas.microsoft.com/office/powerpoint/2010/main" val="3025372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AEFEE-7AB9-E949-B5F0-E627C5A4B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flow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9EB353-4576-3E46-AF8D-BF1B162A2F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581" y="1593849"/>
            <a:ext cx="9223819" cy="4271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499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9F4CB-ECE6-814F-B8AE-112D0E93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HTML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C1DA1F-9FED-A643-AA08-CFE958C16B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&lt;!doctype HTML&gt;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&lt;html&gt;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&lt;head&gt;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&lt;meta charset="UTF-8"/&gt;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&lt;title&gt;My simple page&lt;/title&gt;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&lt;link </a:t>
            </a:r>
            <a:r>
              <a:rPr lang="en-US" dirty="0" err="1"/>
              <a:t>rel</a:t>
            </a:r>
            <a:r>
              <a:rPr lang="en-US" dirty="0"/>
              <a:t>="stylesheet"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styles.css</a:t>
            </a:r>
            <a:r>
              <a:rPr lang="en-US" dirty="0"/>
              <a:t>"/&gt;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&lt;script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myscript.js</a:t>
            </a:r>
            <a:r>
              <a:rPr lang="en-US" dirty="0"/>
              <a:t>"&gt;&lt;/script&gt;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&lt;/head&gt;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&lt;body&gt;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&lt;h1 class="heading"&gt;My Page&lt;/h1&gt;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&lt;p&gt;A paragraph with a &lt;a </a:t>
            </a:r>
            <a:r>
              <a:rPr lang="en-US" dirty="0" err="1"/>
              <a:t>href</a:t>
            </a:r>
            <a:r>
              <a:rPr lang="en-US" dirty="0"/>
              <a:t>="https://</a:t>
            </a:r>
            <a:r>
              <a:rPr lang="en-US" dirty="0" err="1"/>
              <a:t>example.com</a:t>
            </a:r>
            <a:r>
              <a:rPr lang="en-US" dirty="0"/>
              <a:t>/about"&gt;link&lt;/a&gt;&lt;/p&gt;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&lt;div&gt;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    &lt;</a:t>
            </a:r>
            <a:r>
              <a:rPr lang="en-US" dirty="0" err="1"/>
              <a:t>img</a:t>
            </a:r>
            <a:r>
              <a:rPr lang="en-US" dirty="0"/>
              <a:t>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myimage.jpg</a:t>
            </a:r>
            <a:r>
              <a:rPr lang="en-US" dirty="0"/>
              <a:t>" alt="image description"/&gt;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&lt;/div&gt;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&lt;script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anotherscript.js</a:t>
            </a:r>
            <a:r>
              <a:rPr lang="en-US" dirty="0"/>
              <a:t>"&gt;&lt;/script&gt;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&lt;/body&gt;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&lt;/html&gt;</a:t>
            </a:r>
          </a:p>
        </p:txBody>
      </p:sp>
    </p:spTree>
    <p:extLst>
      <p:ext uri="{BB962C8B-B14F-4D97-AF65-F5344CB8AC3E}">
        <p14:creationId xmlns:p14="http://schemas.microsoft.com/office/powerpoint/2010/main" val="393050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8139</TotalTime>
  <Words>436</Words>
  <Application>Microsoft Macintosh PowerPoint</Application>
  <PresentationFormat>Widescreen</PresentationFormat>
  <Paragraphs>102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ITIS 3135 Web Application Design and Development </vt:lpstr>
      <vt:lpstr>Questions</vt:lpstr>
      <vt:lpstr>Review</vt:lpstr>
      <vt:lpstr>Web Design</vt:lpstr>
      <vt:lpstr>Web browser functions</vt:lpstr>
      <vt:lpstr>Web browser components</vt:lpstr>
      <vt:lpstr>Rendering Engine</vt:lpstr>
      <vt:lpstr>Rendering flow</vt:lpstr>
      <vt:lpstr>Example HTML</vt:lpstr>
      <vt:lpstr>DOM</vt:lpstr>
      <vt:lpstr>Another example</vt:lpstr>
      <vt:lpstr>Another example</vt:lpstr>
      <vt:lpstr>CSS parsing</vt:lpstr>
      <vt:lpstr>Script parsing</vt:lpstr>
      <vt:lpstr>Render tree</vt:lpstr>
      <vt:lpstr>Layout</vt:lpstr>
      <vt:lpstr>Painting</vt:lpstr>
      <vt:lpstr>CSS Box</vt:lpstr>
      <vt:lpstr>Basics of Web Design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8</cp:revision>
  <dcterms:created xsi:type="dcterms:W3CDTF">2022-01-13T19:38:12Z</dcterms:created>
  <dcterms:modified xsi:type="dcterms:W3CDTF">2023-01-20T03:29:41Z</dcterms:modified>
</cp:coreProperties>
</file>