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4" r:id="rId2"/>
    <p:sldId id="273" r:id="rId3"/>
    <p:sldId id="275" r:id="rId4"/>
    <p:sldId id="276" r:id="rId5"/>
    <p:sldId id="278" r:id="rId6"/>
    <p:sldId id="272" r:id="rId7"/>
  </p:sldIdLst>
  <p:sldSz cx="1905000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7" autoAdjust="0"/>
    <p:restoredTop sz="94660"/>
  </p:normalViewPr>
  <p:slideViewPr>
    <p:cSldViewPr snapToGrid="0">
      <p:cViewPr varScale="1">
        <p:scale>
          <a:sx n="314" d="100"/>
          <a:sy n="314" d="100"/>
        </p:scale>
        <p:origin x="111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" y="311768"/>
            <a:ext cx="1619250" cy="663222"/>
          </a:xfrm>
        </p:spPr>
        <p:txBody>
          <a:bodyPr anchor="b"/>
          <a:lstStyle>
            <a:lvl1pPr algn="ctr"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" y="1000566"/>
            <a:ext cx="1428750" cy="459934"/>
          </a:xfrm>
        </p:spPr>
        <p:txBody>
          <a:bodyPr/>
          <a:lstStyle>
            <a:lvl1pPr marL="0" indent="0" algn="ctr">
              <a:buNone/>
              <a:defRPr sz="500"/>
            </a:lvl1pPr>
            <a:lvl2pPr marL="95235" indent="0" algn="ctr">
              <a:buNone/>
              <a:defRPr sz="417"/>
            </a:lvl2pPr>
            <a:lvl3pPr marL="190470" indent="0" algn="ctr">
              <a:buNone/>
              <a:defRPr sz="375"/>
            </a:lvl3pPr>
            <a:lvl4pPr marL="285704" indent="0" algn="ctr">
              <a:buNone/>
              <a:defRPr sz="333"/>
            </a:lvl4pPr>
            <a:lvl5pPr marL="380939" indent="0" algn="ctr">
              <a:buNone/>
              <a:defRPr sz="333"/>
            </a:lvl5pPr>
            <a:lvl6pPr marL="476174" indent="0" algn="ctr">
              <a:buNone/>
              <a:defRPr sz="333"/>
            </a:lvl6pPr>
            <a:lvl7pPr marL="571409" indent="0" algn="ctr">
              <a:buNone/>
              <a:defRPr sz="333"/>
            </a:lvl7pPr>
            <a:lvl8pPr marL="666643" indent="0" algn="ctr">
              <a:buNone/>
              <a:defRPr sz="333"/>
            </a:lvl8pPr>
            <a:lvl9pPr marL="761878" indent="0" algn="ctr">
              <a:buNone/>
              <a:defRPr sz="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56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8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6" y="101424"/>
            <a:ext cx="410766" cy="1614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9" y="101424"/>
            <a:ext cx="1208484" cy="16143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79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0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" y="474928"/>
            <a:ext cx="1643063" cy="792427"/>
          </a:xfrm>
        </p:spPr>
        <p:txBody>
          <a:bodyPr anchor="b"/>
          <a:lstStyle>
            <a:lvl1pPr>
              <a:defRPr sz="12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" y="1274851"/>
            <a:ext cx="1643063" cy="416719"/>
          </a:xfrm>
        </p:spPr>
        <p:txBody>
          <a:bodyPr/>
          <a:lstStyle>
            <a:lvl1pPr marL="0" indent="0">
              <a:buNone/>
              <a:defRPr sz="500">
                <a:solidFill>
                  <a:schemeClr val="tx1"/>
                </a:solidFill>
              </a:defRPr>
            </a:lvl1pPr>
            <a:lvl2pPr marL="95235" indent="0">
              <a:buNone/>
              <a:defRPr sz="417">
                <a:solidFill>
                  <a:schemeClr val="tx1">
                    <a:tint val="75000"/>
                  </a:schemeClr>
                </a:solidFill>
              </a:defRPr>
            </a:lvl2pPr>
            <a:lvl3pPr marL="190470" indent="0">
              <a:buNone/>
              <a:defRPr sz="375">
                <a:solidFill>
                  <a:schemeClr val="tx1">
                    <a:tint val="75000"/>
                  </a:schemeClr>
                </a:solidFill>
              </a:defRPr>
            </a:lvl3pPr>
            <a:lvl4pPr marL="28570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4pPr>
            <a:lvl5pPr marL="38093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5pPr>
            <a:lvl6pPr marL="476174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6pPr>
            <a:lvl7pPr marL="571409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7pPr>
            <a:lvl8pPr marL="666643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8pPr>
            <a:lvl9pPr marL="761878" indent="0">
              <a:buNone/>
              <a:defRPr sz="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60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9" y="507118"/>
            <a:ext cx="80962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" y="507118"/>
            <a:ext cx="80962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261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101424"/>
            <a:ext cx="1643063" cy="36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" y="466990"/>
            <a:ext cx="805904" cy="228864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" y="695854"/>
            <a:ext cx="805904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" y="466990"/>
            <a:ext cx="809873" cy="228864"/>
          </a:xfrm>
        </p:spPr>
        <p:txBody>
          <a:bodyPr anchor="b"/>
          <a:lstStyle>
            <a:lvl1pPr marL="0" indent="0">
              <a:buNone/>
              <a:defRPr sz="500" b="1"/>
            </a:lvl1pPr>
            <a:lvl2pPr marL="95235" indent="0">
              <a:buNone/>
              <a:defRPr sz="417" b="1"/>
            </a:lvl2pPr>
            <a:lvl3pPr marL="190470" indent="0">
              <a:buNone/>
              <a:defRPr sz="375" b="1"/>
            </a:lvl3pPr>
            <a:lvl4pPr marL="285704" indent="0">
              <a:buNone/>
              <a:defRPr sz="333" b="1"/>
            </a:lvl4pPr>
            <a:lvl5pPr marL="380939" indent="0">
              <a:buNone/>
              <a:defRPr sz="333" b="1"/>
            </a:lvl5pPr>
            <a:lvl6pPr marL="476174" indent="0">
              <a:buNone/>
              <a:defRPr sz="333" b="1"/>
            </a:lvl6pPr>
            <a:lvl7pPr marL="571409" indent="0">
              <a:buNone/>
              <a:defRPr sz="333" b="1"/>
            </a:lvl7pPr>
            <a:lvl8pPr marL="666643" indent="0">
              <a:buNone/>
              <a:defRPr sz="333" b="1"/>
            </a:lvl8pPr>
            <a:lvl9pPr marL="761878" indent="0">
              <a:buNone/>
              <a:defRPr sz="3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" y="695854"/>
            <a:ext cx="809873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14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98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2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127000"/>
            <a:ext cx="614412" cy="444500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" y="274285"/>
            <a:ext cx="964406" cy="1353785"/>
          </a:xfrm>
        </p:spPr>
        <p:txBody>
          <a:bodyPr/>
          <a:lstStyle>
            <a:lvl1pPr>
              <a:defRPr sz="667"/>
            </a:lvl1pPr>
            <a:lvl2pPr>
              <a:defRPr sz="583"/>
            </a:lvl2pPr>
            <a:lvl3pPr>
              <a:defRPr sz="500"/>
            </a:lvl3pPr>
            <a:lvl4pPr>
              <a:defRPr sz="417"/>
            </a:lvl4pPr>
            <a:lvl5pPr>
              <a:defRPr sz="417"/>
            </a:lvl5pPr>
            <a:lvl6pPr>
              <a:defRPr sz="417"/>
            </a:lvl6pPr>
            <a:lvl7pPr>
              <a:defRPr sz="417"/>
            </a:lvl7pPr>
            <a:lvl8pPr>
              <a:defRPr sz="417"/>
            </a:lvl8pPr>
            <a:lvl9pPr>
              <a:defRPr sz="417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571500"/>
            <a:ext cx="614412" cy="1058774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001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7" y="127000"/>
            <a:ext cx="614412" cy="444500"/>
          </a:xfrm>
        </p:spPr>
        <p:txBody>
          <a:bodyPr anchor="b"/>
          <a:lstStyle>
            <a:lvl1pPr>
              <a:defRPr sz="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" y="274285"/>
            <a:ext cx="964406" cy="1353785"/>
          </a:xfrm>
        </p:spPr>
        <p:txBody>
          <a:bodyPr anchor="t"/>
          <a:lstStyle>
            <a:lvl1pPr marL="0" indent="0">
              <a:buNone/>
              <a:defRPr sz="667"/>
            </a:lvl1pPr>
            <a:lvl2pPr marL="95235" indent="0">
              <a:buNone/>
              <a:defRPr sz="583"/>
            </a:lvl2pPr>
            <a:lvl3pPr marL="190470" indent="0">
              <a:buNone/>
              <a:defRPr sz="500"/>
            </a:lvl3pPr>
            <a:lvl4pPr marL="285704" indent="0">
              <a:buNone/>
              <a:defRPr sz="417"/>
            </a:lvl4pPr>
            <a:lvl5pPr marL="380939" indent="0">
              <a:buNone/>
              <a:defRPr sz="417"/>
            </a:lvl5pPr>
            <a:lvl6pPr marL="476174" indent="0">
              <a:buNone/>
              <a:defRPr sz="417"/>
            </a:lvl6pPr>
            <a:lvl7pPr marL="571409" indent="0">
              <a:buNone/>
              <a:defRPr sz="417"/>
            </a:lvl7pPr>
            <a:lvl8pPr marL="666643" indent="0">
              <a:buNone/>
              <a:defRPr sz="417"/>
            </a:lvl8pPr>
            <a:lvl9pPr marL="761878" indent="0">
              <a:buNone/>
              <a:defRPr sz="41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7" y="571500"/>
            <a:ext cx="614412" cy="1058774"/>
          </a:xfrm>
        </p:spPr>
        <p:txBody>
          <a:bodyPr/>
          <a:lstStyle>
            <a:lvl1pPr marL="0" indent="0">
              <a:buNone/>
              <a:defRPr sz="333"/>
            </a:lvl1pPr>
            <a:lvl2pPr marL="95235" indent="0">
              <a:buNone/>
              <a:defRPr sz="292"/>
            </a:lvl2pPr>
            <a:lvl3pPr marL="190470" indent="0">
              <a:buNone/>
              <a:defRPr sz="250"/>
            </a:lvl3pPr>
            <a:lvl4pPr marL="285704" indent="0">
              <a:buNone/>
              <a:defRPr sz="208"/>
            </a:lvl4pPr>
            <a:lvl5pPr marL="380939" indent="0">
              <a:buNone/>
              <a:defRPr sz="208"/>
            </a:lvl5pPr>
            <a:lvl6pPr marL="476174" indent="0">
              <a:buNone/>
              <a:defRPr sz="208"/>
            </a:lvl6pPr>
            <a:lvl7pPr marL="571409" indent="0">
              <a:buNone/>
              <a:defRPr sz="208"/>
            </a:lvl7pPr>
            <a:lvl8pPr marL="666643" indent="0">
              <a:buNone/>
              <a:defRPr sz="208"/>
            </a:lvl8pPr>
            <a:lvl9pPr marL="761878" indent="0">
              <a:buNone/>
              <a:defRPr sz="2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56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9" y="101424"/>
            <a:ext cx="1643063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9" y="507118"/>
            <a:ext cx="1643063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9" y="1765653"/>
            <a:ext cx="42862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" y="1765653"/>
            <a:ext cx="64293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" y="1765653"/>
            <a:ext cx="42862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66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0470" rtl="0" eaLnBrk="1" latinLnBrk="0" hangingPunct="1">
        <a:lnSpc>
          <a:spcPct val="90000"/>
        </a:lnSpc>
        <a:spcBef>
          <a:spcPct val="0"/>
        </a:spcBef>
        <a:buNone/>
        <a:defRPr sz="9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17" indent="-47617" algn="l" defTabSz="190470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583" kern="1200">
          <a:solidFill>
            <a:schemeClr val="tx1"/>
          </a:solidFill>
          <a:latin typeface="+mn-lt"/>
          <a:ea typeface="+mn-ea"/>
          <a:cs typeface="+mn-cs"/>
        </a:defRPr>
      </a:lvl1pPr>
      <a:lvl2pPr marL="14285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38087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417" kern="1200">
          <a:solidFill>
            <a:schemeClr val="tx1"/>
          </a:solidFill>
          <a:latin typeface="+mn-lt"/>
          <a:ea typeface="+mn-ea"/>
          <a:cs typeface="+mn-cs"/>
        </a:defRPr>
      </a:lvl3pPr>
      <a:lvl4pPr marL="333322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42855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52379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619026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714261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809495" indent="-47617" algn="l" defTabSz="190470" rtl="0" eaLnBrk="1" latinLnBrk="0" hangingPunct="1">
        <a:lnSpc>
          <a:spcPct val="90000"/>
        </a:lnSpc>
        <a:spcBef>
          <a:spcPts val="104"/>
        </a:spcBef>
        <a:buFont typeface="Arial" panose="020B0604020202020204" pitchFamily="34" charset="0"/>
        <a:buChar char="•"/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1pPr>
      <a:lvl2pPr marL="95235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2pPr>
      <a:lvl3pPr marL="190470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3pPr>
      <a:lvl4pPr marL="28570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4pPr>
      <a:lvl5pPr marL="38093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5pPr>
      <a:lvl6pPr marL="476174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6pPr>
      <a:lvl7pPr marL="571409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7pPr>
      <a:lvl8pPr marL="666643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8pPr>
      <a:lvl9pPr marL="761878" algn="l" defTabSz="190470" rtl="0" eaLnBrk="1" latinLnBrk="0" hangingPunct="1">
        <a:defRPr sz="3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905000" cy="1905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1"/>
          <p:cNvSpPr txBox="1"/>
          <p:nvPr/>
        </p:nvSpPr>
        <p:spPr>
          <a:xfrm>
            <a:off x="106082" y="406778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module title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51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29243"/>
          <a:stretch/>
        </p:blipFill>
        <p:spPr>
          <a:xfrm rot="5400000">
            <a:off x="-1" y="0"/>
            <a:ext cx="1905001" cy="1904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11"/>
          <p:cNvSpPr txBox="1"/>
          <p:nvPr/>
        </p:nvSpPr>
        <p:spPr>
          <a:xfrm>
            <a:off x="106082" y="406778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module title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88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0" y="0"/>
            <a:ext cx="1904999" cy="1904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11"/>
          <p:cNvSpPr txBox="1"/>
          <p:nvPr/>
        </p:nvSpPr>
        <p:spPr>
          <a:xfrm>
            <a:off x="106082" y="406778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module title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97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3500"/>
          <a:stretch/>
        </p:blipFill>
        <p:spPr>
          <a:xfrm rot="5400000">
            <a:off x="0" y="0"/>
            <a:ext cx="1905000" cy="1904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11"/>
          <p:cNvSpPr txBox="1"/>
          <p:nvPr/>
        </p:nvSpPr>
        <p:spPr>
          <a:xfrm>
            <a:off x="106082" y="406778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module title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57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639" r="16388"/>
          <a:stretch/>
        </p:blipFill>
        <p:spPr>
          <a:xfrm rot="5400000">
            <a:off x="-2912" y="-3167"/>
            <a:ext cx="1910818" cy="19049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11"/>
          <p:cNvSpPr txBox="1"/>
          <p:nvPr/>
        </p:nvSpPr>
        <p:spPr>
          <a:xfrm>
            <a:off x="106082" y="406778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module title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43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0" y="0"/>
            <a:ext cx="1905000" cy="1905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10060"/>
            <a:ext cx="1905000" cy="128832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11"/>
          <p:cNvSpPr txBox="1"/>
          <p:nvPr/>
        </p:nvSpPr>
        <p:spPr>
          <a:xfrm>
            <a:off x="106082" y="406778"/>
            <a:ext cx="1420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Module </a:t>
            </a:r>
            <a:r>
              <a:rPr lang="en-US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6</a:t>
            </a:r>
            <a:endParaRPr lang="en-US" sz="3600" b="1" dirty="0">
              <a:ln w="9525">
                <a:noFill/>
                <a:prstDash val="solid"/>
              </a:ln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106082" y="713392"/>
            <a:ext cx="169283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1600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module title</a:t>
            </a: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endParaRPr lang="en-US" sz="1600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57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730</TotalTime>
  <Words>42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27</cp:revision>
  <dcterms:created xsi:type="dcterms:W3CDTF">2018-06-08T12:47:48Z</dcterms:created>
  <dcterms:modified xsi:type="dcterms:W3CDTF">2018-08-24T17:46:55Z</dcterms:modified>
</cp:coreProperties>
</file>