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5D22"/>
    <a:srgbClr val="2E663E"/>
    <a:srgbClr val="094B1C"/>
    <a:srgbClr val="0D712A"/>
    <a:srgbClr val="EF578D"/>
    <a:srgbClr val="00A1DA"/>
    <a:srgbClr val="AB29DF"/>
    <a:srgbClr val="7858EE"/>
    <a:srgbClr val="955AEC"/>
    <a:srgbClr val="ED5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 varScale="1">
        <p:scale>
          <a:sx n="271" d="100"/>
          <a:sy n="271" d="100"/>
        </p:scale>
        <p:origin x="210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31972"/>
            <a:ext cx="5715000" cy="2043546"/>
          </a:xfrm>
          <a:prstGeom prst="rect">
            <a:avLst/>
          </a:prstGeom>
          <a:solidFill>
            <a:srgbClr val="2E66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Web-Based Application Design and Development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 smtClean="0">
                <a:ln w="9525">
                  <a:noFill/>
                  <a:prstDash val="solid"/>
                </a:ln>
                <a:solidFill>
                  <a:srgbClr val="0B5D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Dr. Debarati Basu</a:t>
            </a:r>
            <a:endParaRPr lang="en-US" sz="2800" dirty="0">
              <a:ln w="9525">
                <a:noFill/>
                <a:prstDash val="solid"/>
              </a:ln>
              <a:solidFill>
                <a:srgbClr val="0B5D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748820" y="1552494"/>
            <a:ext cx="155576" cy="1178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13"/>
          <a:stretch/>
        </p:blipFill>
        <p:spPr>
          <a:xfrm>
            <a:off x="-1" y="-26139"/>
            <a:ext cx="1678660" cy="203398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4" name="Rectangle 3"/>
          <p:cNvSpPr/>
          <p:nvPr/>
        </p:nvSpPr>
        <p:spPr>
          <a:xfrm>
            <a:off x="89022" y="1382151"/>
            <a:ext cx="1510343" cy="239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9020" y="1382151"/>
            <a:ext cx="1492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rgbClr val="0B5D22"/>
                </a:solidFill>
              </a:rPr>
              <a:t>ITIS 3135/ ITIS 5135</a:t>
            </a:r>
            <a:endParaRPr lang="en-US" sz="1100" b="1" dirty="0">
              <a:solidFill>
                <a:srgbClr val="0B5D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5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778</TotalTime>
  <Words>16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Basu, Debarati</cp:lastModifiedBy>
  <cp:revision>34</cp:revision>
  <dcterms:created xsi:type="dcterms:W3CDTF">2018-06-08T12:47:48Z</dcterms:created>
  <dcterms:modified xsi:type="dcterms:W3CDTF">2020-01-07T20:21:57Z</dcterms:modified>
</cp:coreProperties>
</file>