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381" r:id="rId3"/>
    <p:sldId id="382" r:id="rId4"/>
    <p:sldId id="383" r:id="rId5"/>
    <p:sldId id="385" r:id="rId6"/>
    <p:sldId id="2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5"/>
    <p:restoredTop sz="83529"/>
  </p:normalViewPr>
  <p:slideViewPr>
    <p:cSldViewPr snapToGrid="0" snapToObjects="1">
      <p:cViewPr varScale="1">
        <p:scale>
          <a:sx n="84" d="100"/>
          <a:sy n="84" d="100"/>
        </p:scale>
        <p:origin x="20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elem.addEventListener</a:t>
            </a:r>
            <a:r>
              <a:rPr lang="en-US" dirty="0"/>
              <a:t>(“click”, </a:t>
            </a:r>
            <a:r>
              <a:rPr lang="en-US" dirty="0" err="1"/>
              <a:t>showNum</a:t>
            </a:r>
            <a:r>
              <a:rPr lang="en-US" dirty="0"/>
              <a:t>(1));  --- This will not work as intended.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3/12/24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10 Wednesday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5A5F-08CB-3C66-507D-0DDC8F787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8A5F-1489-7723-F53D-86A37B90B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Download Activity8-1.zip and unpack</a:t>
            </a:r>
          </a:p>
          <a:p>
            <a:pPr lvl="1"/>
            <a:r>
              <a:rPr lang="en-US" dirty="0"/>
              <a:t>Try addition</a:t>
            </a:r>
          </a:p>
          <a:p>
            <a:pPr lvl="2"/>
            <a:r>
              <a:rPr lang="en-US" dirty="0"/>
              <a:t>Enter a number</a:t>
            </a:r>
          </a:p>
          <a:p>
            <a:pPr lvl="2"/>
            <a:r>
              <a:rPr lang="en-US" dirty="0"/>
              <a:t>Click “+”</a:t>
            </a:r>
          </a:p>
          <a:p>
            <a:pPr lvl="2"/>
            <a:r>
              <a:rPr lang="en-US" dirty="0"/>
              <a:t>Enter another number</a:t>
            </a:r>
          </a:p>
          <a:p>
            <a:pPr lvl="2"/>
            <a:r>
              <a:rPr lang="en-US" dirty="0"/>
              <a:t>Click “Calculate”</a:t>
            </a:r>
          </a:p>
          <a:p>
            <a:pPr lvl="1"/>
            <a:r>
              <a:rPr lang="en-US" dirty="0"/>
              <a:t>Try decrement</a:t>
            </a:r>
          </a:p>
          <a:p>
            <a:pPr lvl="2"/>
            <a:r>
              <a:rPr lang="en-US" dirty="0"/>
              <a:t>Enter a number</a:t>
            </a:r>
          </a:p>
          <a:p>
            <a:pPr lvl="2"/>
            <a:r>
              <a:rPr lang="en-US" dirty="0"/>
              <a:t>Click “--”</a:t>
            </a:r>
          </a:p>
          <a:p>
            <a:pPr lvl="1"/>
            <a:r>
              <a:rPr lang="en-US" dirty="0"/>
              <a:t>What do you observe?</a:t>
            </a:r>
          </a:p>
          <a:p>
            <a:r>
              <a:rPr lang="en-US" dirty="0"/>
              <a:t>Correct the bugs in both addition (“+”) and decrement (“--”) operations</a:t>
            </a:r>
          </a:p>
          <a:p>
            <a:pPr lvl="1"/>
            <a:r>
              <a:rPr lang="en-US" dirty="0"/>
              <a:t>Start </a:t>
            </a:r>
            <a:r>
              <a:rPr lang="en-US" dirty="0" err="1"/>
              <a:t>DevTools</a:t>
            </a:r>
            <a:r>
              <a:rPr lang="en-US" dirty="0"/>
              <a:t> (Fn+F12) </a:t>
            </a:r>
          </a:p>
          <a:p>
            <a:pPr lvl="1"/>
            <a:r>
              <a:rPr lang="en-US" dirty="0"/>
              <a:t>Check Console for error messages</a:t>
            </a:r>
          </a:p>
          <a:p>
            <a:pPr lvl="1"/>
            <a:r>
              <a:rPr lang="en-US" dirty="0"/>
              <a:t>Examine Sources (clicking on links)</a:t>
            </a:r>
          </a:p>
          <a:p>
            <a:pPr lvl="2"/>
            <a:r>
              <a:rPr lang="en-US" dirty="0"/>
              <a:t>Sometimes need to do a hard reload (right mouse click on Chrome’s refresh icon       ) </a:t>
            </a:r>
          </a:p>
          <a:p>
            <a:pPr lvl="1"/>
            <a:r>
              <a:rPr lang="en-US" dirty="0"/>
              <a:t>Consider using Breakpoints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11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5A5F-08CB-3C66-507D-0DDC8F787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Calculator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8A5F-1489-7723-F53D-86A37B90B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Examine and modify the application</a:t>
            </a:r>
          </a:p>
          <a:p>
            <a:pPr lvl="1"/>
            <a:r>
              <a:rPr lang="en-US" dirty="0"/>
              <a:t>Activity8-1.html Line 37: </a:t>
            </a:r>
          </a:p>
          <a:p>
            <a:pPr lvl="2"/>
            <a:r>
              <a:rPr lang="en-US" dirty="0"/>
              <a:t>What does the attribute: onclick=“</a:t>
            </a:r>
            <a:r>
              <a:rPr lang="en-US" dirty="0" err="1"/>
              <a:t>showNum</a:t>
            </a:r>
            <a:r>
              <a:rPr lang="en-US" dirty="0"/>
              <a:t>(1)” specify?</a:t>
            </a:r>
          </a:p>
          <a:p>
            <a:pPr lvl="1"/>
            <a:r>
              <a:rPr lang="en-US" dirty="0"/>
              <a:t>Activity8-1.css: </a:t>
            </a:r>
          </a:p>
          <a:p>
            <a:pPr lvl="2"/>
            <a:r>
              <a:rPr lang="en-US" dirty="0"/>
              <a:t>How do you center the calculator?</a:t>
            </a:r>
          </a:p>
          <a:p>
            <a:pPr lvl="2"/>
            <a:r>
              <a:rPr lang="en-US" dirty="0"/>
              <a:t>What are Lines 26-29 meant to do? Can you make it work? </a:t>
            </a:r>
          </a:p>
          <a:p>
            <a:pPr lvl="1"/>
            <a:r>
              <a:rPr lang="en-US" dirty="0"/>
              <a:t>Activity8-1.js: </a:t>
            </a:r>
          </a:p>
          <a:p>
            <a:pPr lvl="2"/>
            <a:r>
              <a:rPr lang="en-US" dirty="0"/>
              <a:t>What does the function </a:t>
            </a:r>
            <a:r>
              <a:rPr lang="en-US" dirty="0" err="1"/>
              <a:t>showNum</a:t>
            </a:r>
            <a:r>
              <a:rPr lang="en-US" dirty="0"/>
              <a:t>() do? What happens if you enter 5.6.7, or 0000.89? </a:t>
            </a:r>
          </a:p>
          <a:p>
            <a:pPr lvl="2"/>
            <a:r>
              <a:rPr lang="en-US" dirty="0"/>
              <a:t>Where appropriate, change “var” to “let” when declaring variables</a:t>
            </a:r>
          </a:p>
          <a:p>
            <a:pPr lvl="2"/>
            <a:r>
              <a:rPr lang="en-US" dirty="0"/>
              <a:t>Add “use strict;”</a:t>
            </a:r>
          </a:p>
          <a:p>
            <a:pPr lvl="1"/>
            <a:r>
              <a:rPr lang="en-US" dirty="0"/>
              <a:t>Run the application and confirm that it works correctly</a:t>
            </a:r>
          </a:p>
          <a:p>
            <a:pPr lvl="2"/>
            <a:r>
              <a:rPr lang="en-US" dirty="0"/>
              <a:t>Try both addition (“+”) and decrement (“--”)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31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AC089-A736-5947-6F3B-97383463A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Registration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D5EDB-A5E0-D7CA-BA2E-E88A63B7D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HTML</a:t>
            </a:r>
          </a:p>
          <a:p>
            <a:pPr lvl="1"/>
            <a:r>
              <a:rPr lang="en-US" dirty="0"/>
              <a:t>In the element definition, add the attribute</a:t>
            </a:r>
          </a:p>
          <a:p>
            <a:pPr lvl="2"/>
            <a:r>
              <a:rPr lang="en-US" dirty="0"/>
              <a:t>onclick=”</a:t>
            </a:r>
            <a:r>
              <a:rPr lang="en-US" dirty="0" err="1"/>
              <a:t>evHandler</a:t>
            </a:r>
            <a:r>
              <a:rPr lang="en-US" dirty="0"/>
              <a:t>()”</a:t>
            </a:r>
          </a:p>
          <a:p>
            <a:pPr lvl="3"/>
            <a:r>
              <a:rPr lang="en-US" dirty="0"/>
              <a:t>Example: onclick=“</a:t>
            </a:r>
            <a:r>
              <a:rPr lang="en-US" dirty="0" err="1"/>
              <a:t>showNum</a:t>
            </a:r>
            <a:r>
              <a:rPr lang="en-US" dirty="0"/>
              <a:t>(1)”</a:t>
            </a:r>
          </a:p>
          <a:p>
            <a:r>
              <a:rPr lang="en-US" dirty="0"/>
              <a:t>JavaScript – Preferred!</a:t>
            </a:r>
          </a:p>
          <a:p>
            <a:pPr lvl="1"/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querySelector</a:t>
            </a:r>
            <a:r>
              <a:rPr lang="en-US" dirty="0"/>
              <a:t>(“input[name=’</a:t>
            </a:r>
            <a:r>
              <a:rPr lang="en-US" dirty="0" err="1"/>
              <a:t>txtNumber</a:t>
            </a:r>
            <a:r>
              <a:rPr lang="en-US" dirty="0"/>
              <a:t>’]”);</a:t>
            </a:r>
          </a:p>
          <a:p>
            <a:pPr lvl="1"/>
            <a:r>
              <a:rPr lang="en-US" dirty="0" err="1"/>
              <a:t>elem.addEventListener</a:t>
            </a:r>
            <a:r>
              <a:rPr lang="en-US" dirty="0"/>
              <a:t>(“click”, </a:t>
            </a:r>
            <a:r>
              <a:rPr lang="en-US" dirty="0" err="1"/>
              <a:t>evHandler</a:t>
            </a:r>
            <a:r>
              <a:rPr lang="en-US" dirty="0"/>
              <a:t>); </a:t>
            </a:r>
          </a:p>
          <a:p>
            <a:r>
              <a:rPr lang="en-US" dirty="0"/>
              <a:t>Will the following work?</a:t>
            </a:r>
          </a:p>
          <a:p>
            <a:pPr lvl="1"/>
            <a:r>
              <a:rPr lang="en-US" dirty="0" err="1"/>
              <a:t>elem.addEventListener</a:t>
            </a:r>
            <a:r>
              <a:rPr lang="en-US" dirty="0"/>
              <a:t>(“click”, </a:t>
            </a:r>
            <a:r>
              <a:rPr lang="en-US" dirty="0" err="1"/>
              <a:t>showNum</a:t>
            </a:r>
            <a:r>
              <a:rPr lang="en-US" dirty="0"/>
              <a:t>(1));</a:t>
            </a:r>
          </a:p>
          <a:p>
            <a:pPr lvl="1"/>
            <a:r>
              <a:rPr lang="en-US" dirty="0" err="1"/>
              <a:t>elem.addEventListener</a:t>
            </a:r>
            <a:r>
              <a:rPr lang="en-US" dirty="0"/>
              <a:t>(“click”, </a:t>
            </a:r>
            <a:r>
              <a:rPr lang="en-US" dirty="0" err="1"/>
              <a:t>showFunc</a:t>
            </a:r>
            <a:r>
              <a:rPr lang="en-US" dirty="0"/>
              <a:t>);</a:t>
            </a:r>
          </a:p>
          <a:p>
            <a:pPr lvl="2"/>
            <a:r>
              <a:rPr lang="en-US" dirty="0"/>
              <a:t>function </a:t>
            </a:r>
            <a:r>
              <a:rPr lang="en-US" dirty="0" err="1"/>
              <a:t>showFunc</a:t>
            </a:r>
            <a:r>
              <a:rPr lang="en-US" dirty="0"/>
              <a:t>() { </a:t>
            </a:r>
            <a:r>
              <a:rPr lang="en-US" dirty="0" err="1"/>
              <a:t>showNum</a:t>
            </a:r>
            <a:r>
              <a:rPr lang="en-US" dirty="0"/>
              <a:t>(1);}</a:t>
            </a:r>
          </a:p>
          <a:p>
            <a:pPr lvl="1"/>
            <a:r>
              <a:rPr lang="en-US" dirty="0" err="1"/>
              <a:t>elem.addEventListener</a:t>
            </a:r>
            <a:r>
              <a:rPr lang="en-US" dirty="0"/>
              <a:t>(“click”, () =&gt; </a:t>
            </a:r>
            <a:r>
              <a:rPr lang="en-US" dirty="0" err="1"/>
              <a:t>showNum</a:t>
            </a:r>
            <a:r>
              <a:rPr lang="en-US" dirty="0"/>
              <a:t>(1));</a:t>
            </a:r>
          </a:p>
          <a:p>
            <a:pPr lvl="1"/>
            <a:r>
              <a:rPr lang="en-US" dirty="0" err="1"/>
              <a:t>elem.addEventListener</a:t>
            </a:r>
            <a:r>
              <a:rPr lang="en-US" dirty="0"/>
              <a:t>(“click”, </a:t>
            </a:r>
            <a:r>
              <a:rPr lang="en-US" dirty="0" err="1"/>
              <a:t>ev</a:t>
            </a:r>
            <a:r>
              <a:rPr lang="en-US" dirty="0"/>
              <a:t> =&gt; </a:t>
            </a:r>
            <a:r>
              <a:rPr lang="en-US" dirty="0" err="1"/>
              <a:t>showNum</a:t>
            </a:r>
            <a:r>
              <a:rPr lang="en-US" dirty="0"/>
              <a:t>(1));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8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5A5F-08CB-3C66-507D-0DDC8F787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Calculator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8A5F-1489-7723-F53D-86A37B90B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Remove the registration of event handlers from the html file</a:t>
            </a:r>
          </a:p>
          <a:p>
            <a:pPr lvl="1"/>
            <a:r>
              <a:rPr lang="en-US" dirty="0"/>
              <a:t>The “+” button</a:t>
            </a:r>
          </a:p>
          <a:p>
            <a:pPr lvl="2"/>
            <a:r>
              <a:rPr lang="en-US" dirty="0"/>
              <a:t>Remove the ”onclick” attribute in the html file</a:t>
            </a:r>
          </a:p>
          <a:p>
            <a:pPr lvl="2"/>
            <a:r>
              <a:rPr lang="en-US" dirty="0"/>
              <a:t>Add event registration in the </a:t>
            </a:r>
            <a:r>
              <a:rPr lang="en-US" dirty="0" err="1"/>
              <a:t>js</a:t>
            </a:r>
            <a:r>
              <a:rPr lang="en-US" dirty="0"/>
              <a:t> file</a:t>
            </a:r>
          </a:p>
          <a:p>
            <a:pPr lvl="2"/>
            <a:r>
              <a:rPr lang="en-US" dirty="0"/>
              <a:t>Test to make sure the calculator works properly</a:t>
            </a:r>
          </a:p>
          <a:p>
            <a:pPr lvl="1"/>
            <a:r>
              <a:rPr lang="en-US" dirty="0"/>
              <a:t>Do the same for other buttons</a:t>
            </a:r>
          </a:p>
          <a:p>
            <a:pPr lvl="2"/>
            <a:r>
              <a:rPr lang="en-US" dirty="0"/>
              <a:t>The “Calculate” button</a:t>
            </a:r>
          </a:p>
          <a:p>
            <a:pPr lvl="2"/>
            <a:r>
              <a:rPr lang="en-US" dirty="0"/>
              <a:t>All the number buttons</a:t>
            </a:r>
          </a:p>
          <a:p>
            <a:pPr lvl="3"/>
            <a:r>
              <a:rPr lang="en-US" dirty="0"/>
              <a:t>Refactor the “</a:t>
            </a:r>
            <a:r>
              <a:rPr lang="en-US" dirty="0" err="1"/>
              <a:t>showNum</a:t>
            </a:r>
            <a:r>
              <a:rPr lang="en-US" dirty="0"/>
              <a:t>” function if needed</a:t>
            </a:r>
          </a:p>
          <a:p>
            <a:pPr lvl="1"/>
            <a:r>
              <a:rPr lang="en-US" dirty="0"/>
              <a:t>Improve input validation</a:t>
            </a:r>
          </a:p>
          <a:p>
            <a:pPr lvl="2"/>
            <a:r>
              <a:rPr lang="en-US" dirty="0"/>
              <a:t>Enhance the “</a:t>
            </a:r>
            <a:r>
              <a:rPr lang="en-US" dirty="0" err="1"/>
              <a:t>showNum</a:t>
            </a:r>
            <a:r>
              <a:rPr lang="en-US" dirty="0"/>
              <a:t>” function to ensure the numbers are always legitimate</a:t>
            </a:r>
          </a:p>
          <a:p>
            <a:pPr lvl="3"/>
            <a:r>
              <a:rPr lang="en-US" dirty="0"/>
              <a:t>Don’t allow values such as 3.40.5.6, 0000, or 0000.56</a:t>
            </a:r>
          </a:p>
          <a:p>
            <a:pPr lvl="3"/>
            <a:r>
              <a:rPr lang="en-US" dirty="0"/>
              <a:t>Allow values such as 0.00001, or .0005 </a:t>
            </a:r>
          </a:p>
          <a:p>
            <a:pPr lvl="3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2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899FF3-2E0C-85A7-8C81-6D85A85FF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6356-C88F-86B1-165D-CB8CA460A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B0F3F-41D4-2121-AB86-D7DF4405EE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Improving the web-based calculator application (Activity 8-1) </a:t>
            </a:r>
          </a:p>
          <a:p>
            <a:r>
              <a:rPr lang="en-US" dirty="0"/>
              <a:t>Old style web application</a:t>
            </a:r>
          </a:p>
          <a:p>
            <a:r>
              <a:rPr lang="en-US" dirty="0"/>
              <a:t>Event registration</a:t>
            </a:r>
          </a:p>
          <a:p>
            <a:r>
              <a:rPr lang="en-US" dirty="0"/>
              <a:t>Finding elements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410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59217</TotalTime>
  <Words>449</Words>
  <Application>Microsoft Macintosh PowerPoint</Application>
  <PresentationFormat>Widescreen</PresentationFormat>
  <Paragraphs>68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ITIS 3135 Web Application Design and Development </vt:lpstr>
      <vt:lpstr>In-class Activities – Calculator</vt:lpstr>
      <vt:lpstr>In-class Activities – Calculator (cont.)</vt:lpstr>
      <vt:lpstr>Event Registration</vt:lpstr>
      <vt:lpstr>In-class Activities – Calculator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48</cp:revision>
  <dcterms:created xsi:type="dcterms:W3CDTF">2022-01-13T19:38:12Z</dcterms:created>
  <dcterms:modified xsi:type="dcterms:W3CDTF">2024-03-13T20:06:09Z</dcterms:modified>
</cp:coreProperties>
</file>