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68" r:id="rId2"/>
    <p:sldId id="257" r:id="rId3"/>
    <p:sldId id="291" r:id="rId4"/>
    <p:sldId id="320" r:id="rId5"/>
    <p:sldId id="318" r:id="rId6"/>
    <p:sldId id="29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55"/>
    <p:restoredTop sz="95273"/>
  </p:normalViewPr>
  <p:slideViewPr>
    <p:cSldViewPr snapToGrid="0" snapToObjects="1">
      <p:cViewPr varScale="1">
        <p:scale>
          <a:sx n="125" d="100"/>
          <a:sy n="125" d="100"/>
        </p:scale>
        <p:origin x="1096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 over Week 12 Learning Guide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96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B13D7-F232-214E-A240-6E0B8EB767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367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ollev.com/yaorongge53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555183"/>
          </a:xfrm>
        </p:spPr>
        <p:txBody>
          <a:bodyPr/>
          <a:lstStyle/>
          <a:p>
            <a:r>
              <a:rPr lang="en-US" dirty="0"/>
              <a:t>Week 12 Session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A06D42-34B9-7945-AE17-5504BC065B98}"/>
              </a:ext>
            </a:extLst>
          </p:cNvPr>
          <p:cNvSpPr txBox="1"/>
          <p:nvPr/>
        </p:nvSpPr>
        <p:spPr>
          <a:xfrm>
            <a:off x="2185850" y="4659086"/>
            <a:ext cx="8595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As you join the class, please go to the Canvas Week 12 module and download </a:t>
            </a:r>
            <a:r>
              <a:rPr lang="en-US" sz="2400" b="1" dirty="0" err="1"/>
              <a:t>slide_show_stop.zip</a:t>
            </a:r>
            <a:r>
              <a:rPr lang="en-US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21C01-6C5F-8F49-8549-0A30BB8E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09467-BF6C-E84C-B3A4-2F9CE8B772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Issues?</a:t>
            </a:r>
          </a:p>
          <a:p>
            <a:r>
              <a:rPr lang="en-US" dirty="0"/>
              <a:t>Suggestions?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104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9ACEA-F4B1-9A43-8BB9-601E4616E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– jQuery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DEBF-A9A5-CA41-8804-CC6712BEA4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jQuery plug-ins</a:t>
            </a:r>
          </a:p>
          <a:p>
            <a:r>
              <a:rPr lang="en-US" dirty="0"/>
              <a:t>Regular expression</a:t>
            </a:r>
          </a:p>
          <a:p>
            <a:r>
              <a:rPr lang="en-US" dirty="0"/>
              <a:t>Some questions on </a:t>
            </a:r>
            <a:r>
              <a:rPr lang="en-US" dirty="0">
                <a:hlinkClick r:id="rId3"/>
              </a:rPr>
              <a:t>pollev.com/yaorongge535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889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ACA85-5E94-2BB3-8B0C-C91B706EC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Regular Expression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F60B2-4D69-9E6E-9CEF-469C5D7AB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Regex in </a:t>
            </a:r>
            <a:r>
              <a:rPr lang="en-US" dirty="0" err="1"/>
              <a:t>Javascript</a:t>
            </a:r>
            <a:endParaRPr lang="en-US" dirty="0"/>
          </a:p>
          <a:p>
            <a:pPr lvl="1"/>
            <a:r>
              <a:rPr lang="en-US" dirty="0"/>
              <a:t>/…/ </a:t>
            </a:r>
          </a:p>
          <a:p>
            <a:pPr lvl="1"/>
            <a:r>
              <a:rPr lang="en-US" dirty="0"/>
              <a:t>/…/I</a:t>
            </a:r>
          </a:p>
          <a:p>
            <a:r>
              <a:rPr lang="en-US" dirty="0"/>
              <a:t>Special symbols</a:t>
            </a:r>
          </a:p>
          <a:p>
            <a:pPr lvl="1"/>
            <a:r>
              <a:rPr lang="en-US" dirty="0"/>
              <a:t>+, *, ?, {</a:t>
            </a:r>
            <a:r>
              <a:rPr lang="en-US" dirty="0" err="1"/>
              <a:t>n,m</a:t>
            </a:r>
            <a:r>
              <a:rPr lang="en-US" dirty="0"/>
              <a:t>}</a:t>
            </a:r>
          </a:p>
          <a:p>
            <a:pPr lvl="1"/>
            <a:r>
              <a:rPr lang="en-US" dirty="0"/>
              <a:t>\d, \w, \s, .</a:t>
            </a:r>
          </a:p>
          <a:p>
            <a:pPr lvl="1"/>
            <a:r>
              <a:rPr lang="en-US" dirty="0"/>
              <a:t>[…]</a:t>
            </a:r>
          </a:p>
          <a:p>
            <a:pPr lvl="1"/>
            <a:r>
              <a:rPr lang="en-US" dirty="0"/>
              <a:t>^, $, \b</a:t>
            </a:r>
          </a:p>
          <a:p>
            <a:r>
              <a:rPr lang="en-US" dirty="0"/>
              <a:t>Test regex</a:t>
            </a:r>
          </a:p>
          <a:p>
            <a:pPr lvl="1"/>
            <a:r>
              <a:rPr lang="en-US" dirty="0" err="1"/>
              <a:t>some_regex.test</a:t>
            </a:r>
            <a:r>
              <a:rPr lang="en-US" dirty="0"/>
              <a:t>(</a:t>
            </a:r>
            <a:r>
              <a:rPr lang="en-US" dirty="0" err="1"/>
              <a:t>some_string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87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9AA9-96F5-3C40-AFF3-2B816345C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jQuery Membership application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53535F-1E99-824F-8237-D6D2AF597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/>
          </a:bodyPr>
          <a:lstStyle/>
          <a:p>
            <a:r>
              <a:rPr lang="en-US" dirty="0"/>
              <a:t>Examine </a:t>
            </a:r>
            <a:r>
              <a:rPr lang="en-US" dirty="0" err="1"/>
              <a:t>member.js</a:t>
            </a:r>
            <a:endParaRPr lang="en-US" dirty="0"/>
          </a:p>
          <a:p>
            <a:pPr lvl="1"/>
            <a:r>
              <a:rPr lang="en-US" dirty="0"/>
              <a:t>Lines 8-9: What elements are selected by the two $ functions?</a:t>
            </a:r>
          </a:p>
          <a:p>
            <a:pPr lvl="1"/>
            <a:r>
              <a:rPr lang="en-US" dirty="0"/>
              <a:t>Line 93: What do “^” and “$” do in this regular expression?</a:t>
            </a:r>
          </a:p>
          <a:p>
            <a:r>
              <a:rPr lang="en-US" dirty="0"/>
              <a:t>Revise the application</a:t>
            </a:r>
          </a:p>
          <a:p>
            <a:pPr lvl="1"/>
            <a:r>
              <a:rPr lang="en-US" dirty="0"/>
              <a:t>Revise the code on lines 8 and 9 so that the same elements are selected without using “:radio”.</a:t>
            </a:r>
          </a:p>
          <a:p>
            <a:pPr lvl="1"/>
            <a:r>
              <a:rPr lang="en-US" dirty="0"/>
              <a:t>Revise the code so that two types of telephone numbers 999-999-9999 and (999) 999-9999 are both allowed.</a:t>
            </a:r>
          </a:p>
          <a:p>
            <a:pPr lvl="1"/>
            <a:r>
              <a:rPr lang="en-US" dirty="0"/>
              <a:t>Revise the code so that the passwords include at least one capital letter.</a:t>
            </a:r>
          </a:p>
        </p:txBody>
      </p:sp>
    </p:spTree>
    <p:extLst>
      <p:ext uri="{BB962C8B-B14F-4D97-AF65-F5344CB8AC3E}">
        <p14:creationId xmlns:p14="http://schemas.microsoft.com/office/powerpoint/2010/main" val="2929673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CEC12-7543-F648-BC34-570B26CD2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87A27-05C0-E347-812A-A9C0C4768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Regular expression</a:t>
            </a:r>
          </a:p>
          <a:p>
            <a:r>
              <a:rPr lang="en-US"/>
              <a:t>Form validation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825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84587</TotalTime>
  <Words>209</Words>
  <Application>Microsoft Macintosh PowerPoint</Application>
  <PresentationFormat>Widescreen</PresentationFormat>
  <Paragraphs>35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ITIS 3135 Web Application Design and Development </vt:lpstr>
      <vt:lpstr>Questions and Notes</vt:lpstr>
      <vt:lpstr>Review – jQuery</vt:lpstr>
      <vt:lpstr>Regular Expression</vt:lpstr>
      <vt:lpstr>jQuery Membership application (cont.)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93</cp:revision>
  <dcterms:created xsi:type="dcterms:W3CDTF">2022-01-13T19:38:12Z</dcterms:created>
  <dcterms:modified xsi:type="dcterms:W3CDTF">2023-04-04T18:24:20Z</dcterms:modified>
</cp:coreProperties>
</file>